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อีฟดอวอิ้ง" charset="1" panose="00000000000000000000"/>
      <p:regular r:id="rId10"/>
    </p:embeddedFont>
    <p:embeddedFont>
      <p:font typeface="อีฟดอวอิ้ง Bold" charset="1" panose="00000000000000000000"/>
      <p:regular r:id="rId11"/>
    </p:embeddedFont>
    <p:embeddedFont>
      <p:font typeface="อีฟดอวอิ้ง Italics" charset="1" panose="00000000000000000000"/>
      <p:regular r:id="rId12"/>
    </p:embeddedFont>
    <p:embeddedFont>
      <p:font typeface="อีฟดอวอิ้ง Bold Italics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31" Target="slides/slide18.xml" Type="http://schemas.openxmlformats.org/officeDocument/2006/relationships/slide"/><Relationship Id="rId32" Target="slides/slide19.xml" Type="http://schemas.openxmlformats.org/officeDocument/2006/relationships/slide"/><Relationship Id="rId33" Target="slides/slide20.xml" Type="http://schemas.openxmlformats.org/officeDocument/2006/relationships/slide"/><Relationship Id="rId34" Target="slides/slide21.xml" Type="http://schemas.openxmlformats.org/officeDocument/2006/relationships/slide"/><Relationship Id="rId35" Target="slides/slide22.xml" Type="http://schemas.openxmlformats.org/officeDocument/2006/relationships/slide"/><Relationship Id="rId36" Target="slides/slide23.xml" Type="http://schemas.openxmlformats.org/officeDocument/2006/relationships/slide"/><Relationship Id="rId37" Target="slides/slide24.xml" Type="http://schemas.openxmlformats.org/officeDocument/2006/relationships/slide"/><Relationship Id="rId38" Target="slides/slide25.xml" Type="http://schemas.openxmlformats.org/officeDocument/2006/relationships/slide"/><Relationship Id="rId39" Target="slides/slide26.xml" Type="http://schemas.openxmlformats.org/officeDocument/2006/relationships/slide"/><Relationship Id="rId4" Target="theme/theme1.xml" Type="http://schemas.openxmlformats.org/officeDocument/2006/relationships/theme"/><Relationship Id="rId40" Target="slides/slide2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32.pn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33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3.png" Type="http://schemas.openxmlformats.org/officeDocument/2006/relationships/image"/><Relationship Id="rId7" Target="../media/image38.pn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jpe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3.pn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5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50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51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52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Relationship Id="rId5" Target="../media/image12.jpe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5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5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58.png" Type="http://schemas.openxmlformats.org/officeDocument/2006/relationships/image"/><Relationship Id="rId8" Target="../media/image59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58.pn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8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62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8.png" Type="http://schemas.openxmlformats.org/officeDocument/2006/relationships/image"/><Relationship Id="rId5" Target="../media/image63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5.pn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19.png" Type="http://schemas.openxmlformats.org/officeDocument/2006/relationships/image"/><Relationship Id="rId8" Target="../media/image27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19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30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31.jpeg" Type="http://schemas.openxmlformats.org/officeDocument/2006/relationships/image"/><Relationship Id="rId8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3588797" y="2177187"/>
            <a:ext cx="11154556" cy="5270368"/>
          </a:xfrm>
          <a:custGeom>
            <a:avLst/>
            <a:gdLst/>
            <a:ahLst/>
            <a:cxnLst/>
            <a:rect r="r" b="b" t="t" l="l"/>
            <a:pathLst>
              <a:path h="5270368" w="11154556">
                <a:moveTo>
                  <a:pt x="0" y="0"/>
                </a:moveTo>
                <a:lnTo>
                  <a:pt x="11154556" y="0"/>
                </a:lnTo>
                <a:lnTo>
                  <a:pt x="11154556" y="5270367"/>
                </a:lnTo>
                <a:lnTo>
                  <a:pt x="0" y="5270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164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171206">
            <a:off x="1891419" y="3990937"/>
            <a:ext cx="2803354" cy="2530027"/>
          </a:xfrm>
          <a:custGeom>
            <a:avLst/>
            <a:gdLst/>
            <a:ahLst/>
            <a:cxnLst/>
            <a:rect r="r" b="b" t="t" l="l"/>
            <a:pathLst>
              <a:path h="2530027" w="2803354">
                <a:moveTo>
                  <a:pt x="0" y="0"/>
                </a:moveTo>
                <a:lnTo>
                  <a:pt x="2803354" y="0"/>
                </a:lnTo>
                <a:lnTo>
                  <a:pt x="2803354" y="2530027"/>
                </a:lnTo>
                <a:lnTo>
                  <a:pt x="0" y="25300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03416" y="5734967"/>
            <a:ext cx="2041833" cy="1712587"/>
          </a:xfrm>
          <a:custGeom>
            <a:avLst/>
            <a:gdLst/>
            <a:ahLst/>
            <a:cxnLst/>
            <a:rect r="r" b="b" t="t" l="l"/>
            <a:pathLst>
              <a:path h="1712587" w="2041833">
                <a:moveTo>
                  <a:pt x="0" y="0"/>
                </a:moveTo>
                <a:lnTo>
                  <a:pt x="2041833" y="0"/>
                </a:lnTo>
                <a:lnTo>
                  <a:pt x="2041833" y="1712587"/>
                </a:lnTo>
                <a:lnTo>
                  <a:pt x="0" y="17125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47905" y="2588312"/>
            <a:ext cx="10436341" cy="458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9923">
                <a:solidFill>
                  <a:srgbClr val="000000"/>
                </a:solidFill>
                <a:latin typeface="อีฟดอวอิ้ง Bold"/>
              </a:rPr>
              <a:t>HW#1</a:t>
            </a:r>
          </a:p>
          <a:p>
            <a:pPr algn="ctr">
              <a:lnSpc>
                <a:spcPts val="8435"/>
              </a:lnSpc>
            </a:pPr>
            <a:r>
              <a:rPr lang="en-US" sz="9923">
                <a:solidFill>
                  <a:srgbClr val="000000"/>
                </a:solidFill>
                <a:latin typeface="อีฟดอวอิ้ง Bold"/>
              </a:rPr>
              <a:t>INDONESIAN STREET FOOD CLASSIFICATION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907883" y="1695777"/>
            <a:ext cx="2116450" cy="1899514"/>
          </a:xfrm>
          <a:custGeom>
            <a:avLst/>
            <a:gdLst/>
            <a:ahLst/>
            <a:cxnLst/>
            <a:rect r="r" b="b" t="t" l="l"/>
            <a:pathLst>
              <a:path h="1899514" w="2116450">
                <a:moveTo>
                  <a:pt x="0" y="0"/>
                </a:moveTo>
                <a:lnTo>
                  <a:pt x="2116450" y="0"/>
                </a:lnTo>
                <a:lnTo>
                  <a:pt x="2116450" y="1899514"/>
                </a:lnTo>
                <a:lnTo>
                  <a:pt x="0" y="1899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93096" y="1958583"/>
            <a:ext cx="2222489" cy="686951"/>
          </a:xfrm>
          <a:custGeom>
            <a:avLst/>
            <a:gdLst/>
            <a:ahLst/>
            <a:cxnLst/>
            <a:rect r="r" b="b" t="t" l="l"/>
            <a:pathLst>
              <a:path h="686951" w="2222489">
                <a:moveTo>
                  <a:pt x="0" y="0"/>
                </a:moveTo>
                <a:lnTo>
                  <a:pt x="2222489" y="0"/>
                </a:lnTo>
                <a:lnTo>
                  <a:pt x="2222489" y="686951"/>
                </a:lnTo>
                <a:lnTo>
                  <a:pt x="0" y="6869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88621" y="4244969"/>
            <a:ext cx="1835711" cy="1134803"/>
          </a:xfrm>
          <a:custGeom>
            <a:avLst/>
            <a:gdLst/>
            <a:ahLst/>
            <a:cxnLst/>
            <a:rect r="r" b="b" t="t" l="l"/>
            <a:pathLst>
              <a:path h="1134803" w="1835711">
                <a:moveTo>
                  <a:pt x="0" y="0"/>
                </a:moveTo>
                <a:lnTo>
                  <a:pt x="1835712" y="0"/>
                </a:lnTo>
                <a:lnTo>
                  <a:pt x="1835712" y="1134803"/>
                </a:lnTo>
                <a:lnTo>
                  <a:pt x="0" y="1134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79396" y="7914279"/>
            <a:ext cx="8929208" cy="175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9"/>
              </a:lnSpc>
            </a:pPr>
            <a:r>
              <a:rPr lang="en-US" sz="3799">
                <a:solidFill>
                  <a:srgbClr val="FFFFFF"/>
                </a:solidFill>
                <a:latin typeface="อีฟดอวอิ้ง Bold"/>
              </a:rPr>
              <a:t>Disusun oleh kelompok 3 :</a:t>
            </a:r>
          </a:p>
          <a:p>
            <a:pPr algn="ctr">
              <a:lnSpc>
                <a:spcPts val="3229"/>
              </a:lnSpc>
            </a:pPr>
            <a:r>
              <a:rPr lang="en-US" sz="3799">
                <a:solidFill>
                  <a:srgbClr val="FFFFFF"/>
                </a:solidFill>
                <a:latin typeface="อีฟดอวอิ้ง Bold"/>
              </a:rPr>
              <a:t>412020001 - Nico Sanjaya</a:t>
            </a:r>
          </a:p>
          <a:p>
            <a:pPr algn="ctr">
              <a:lnSpc>
                <a:spcPts val="3229"/>
              </a:lnSpc>
            </a:pPr>
            <a:r>
              <a:rPr lang="en-US" sz="3799">
                <a:solidFill>
                  <a:srgbClr val="FFFFFF"/>
                </a:solidFill>
                <a:latin typeface="อีฟดอวอิ้ง Bold"/>
              </a:rPr>
              <a:t>412020008 - Cristha Patrisya Pentury</a:t>
            </a:r>
          </a:p>
          <a:p>
            <a:pPr algn="ctr">
              <a:lnSpc>
                <a:spcPts val="3229"/>
              </a:lnSpc>
            </a:pPr>
            <a:r>
              <a:rPr lang="en-US" sz="3799">
                <a:solidFill>
                  <a:srgbClr val="FFFFFF"/>
                </a:solidFill>
                <a:latin typeface="อีฟดอวอิ้ง Bold"/>
              </a:rPr>
              <a:t>412020009 - Yohanes Stefanus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68234" y="744553"/>
            <a:ext cx="4995683" cy="53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9"/>
              </a:lnSpc>
            </a:pPr>
            <a:r>
              <a:rPr lang="en-US" sz="3799">
                <a:solidFill>
                  <a:srgbClr val="FFFFFF"/>
                </a:solidFill>
                <a:latin typeface="อีฟดอวอิ้ง Bold"/>
              </a:rPr>
              <a:t>Machine Learning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832788" y="2813367"/>
            <a:ext cx="14622424" cy="6180030"/>
          </a:xfrm>
          <a:custGeom>
            <a:avLst/>
            <a:gdLst/>
            <a:ahLst/>
            <a:cxnLst/>
            <a:rect r="r" b="b" t="t" l="l"/>
            <a:pathLst>
              <a:path h="6180030" w="14622424">
                <a:moveTo>
                  <a:pt x="0" y="0"/>
                </a:moveTo>
                <a:lnTo>
                  <a:pt x="14622424" y="0"/>
                </a:lnTo>
                <a:lnTo>
                  <a:pt x="14622424" y="6180029"/>
                </a:lnTo>
                <a:lnTo>
                  <a:pt x="0" y="6180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379" r="-1837" b="-6565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213303">
            <a:off x="1578815" y="6561527"/>
            <a:ext cx="2059918" cy="709877"/>
          </a:xfrm>
          <a:custGeom>
            <a:avLst/>
            <a:gdLst/>
            <a:ahLst/>
            <a:cxnLst/>
            <a:rect r="r" b="b" t="t" l="l"/>
            <a:pathLst>
              <a:path h="709877" w="2059918">
                <a:moveTo>
                  <a:pt x="0" y="0"/>
                </a:moveTo>
                <a:lnTo>
                  <a:pt x="2059918" y="0"/>
                </a:lnTo>
                <a:lnTo>
                  <a:pt x="2059918" y="709877"/>
                </a:lnTo>
                <a:lnTo>
                  <a:pt x="0" y="709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82268" y="3358049"/>
            <a:ext cx="9403376" cy="3570902"/>
          </a:xfrm>
          <a:custGeom>
            <a:avLst/>
            <a:gdLst/>
            <a:ahLst/>
            <a:cxnLst/>
            <a:rect r="r" b="b" t="t" l="l"/>
            <a:pathLst>
              <a:path h="3570902" w="9403376">
                <a:moveTo>
                  <a:pt x="0" y="0"/>
                </a:moveTo>
                <a:lnTo>
                  <a:pt x="9403376" y="0"/>
                </a:lnTo>
                <a:lnTo>
                  <a:pt x="9403376" y="3570902"/>
                </a:lnTo>
                <a:lnTo>
                  <a:pt x="0" y="3570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23374">
            <a:off x="9697075" y="2764134"/>
            <a:ext cx="4977138" cy="1981806"/>
          </a:xfrm>
          <a:custGeom>
            <a:avLst/>
            <a:gdLst/>
            <a:ahLst/>
            <a:cxnLst/>
            <a:rect r="r" b="b" t="t" l="l"/>
            <a:pathLst>
              <a:path h="1981806" w="4977138">
                <a:moveTo>
                  <a:pt x="0" y="0"/>
                </a:moveTo>
                <a:lnTo>
                  <a:pt x="4977138" y="0"/>
                </a:lnTo>
                <a:lnTo>
                  <a:pt x="4977138" y="1981805"/>
                </a:lnTo>
                <a:lnTo>
                  <a:pt x="0" y="19818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0325" y="2349138"/>
            <a:ext cx="3800872" cy="928457"/>
          </a:xfrm>
          <a:custGeom>
            <a:avLst/>
            <a:gdLst/>
            <a:ahLst/>
            <a:cxnLst/>
            <a:rect r="r" b="b" t="t" l="l"/>
            <a:pathLst>
              <a:path h="928457" w="3800872">
                <a:moveTo>
                  <a:pt x="0" y="0"/>
                </a:moveTo>
                <a:lnTo>
                  <a:pt x="3800873" y="0"/>
                </a:lnTo>
                <a:lnTo>
                  <a:pt x="3800873" y="928458"/>
                </a:lnTo>
                <a:lnTo>
                  <a:pt x="0" y="9284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33450" y="8331134"/>
            <a:ext cx="2025850" cy="1955866"/>
          </a:xfrm>
          <a:custGeom>
            <a:avLst/>
            <a:gdLst/>
            <a:ahLst/>
            <a:cxnLst/>
            <a:rect r="r" b="b" t="t" l="l"/>
            <a:pathLst>
              <a:path h="1955866" w="2025850">
                <a:moveTo>
                  <a:pt x="0" y="0"/>
                </a:moveTo>
                <a:lnTo>
                  <a:pt x="2025850" y="0"/>
                </a:lnTo>
                <a:lnTo>
                  <a:pt x="2025850" y="1955866"/>
                </a:lnTo>
                <a:lnTo>
                  <a:pt x="0" y="19558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56641" y="7336875"/>
            <a:ext cx="11720449" cy="216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Membuat kelas model YourOwnCNN yang merupakan turunan dari nn.Module</a:t>
            </a:r>
          </a:p>
          <a:p>
            <a:pPr>
              <a:lnSpc>
                <a:spcPts val="3229"/>
              </a:lnSpc>
            </a:pPr>
          </a:p>
          <a:p>
            <a:pPr algn="ctr">
              <a:lnSpc>
                <a:spcPts val="3229"/>
              </a:lnSpc>
            </a:pPr>
          </a:p>
          <a:p>
            <a:pPr algn="ctr">
              <a:lnSpc>
                <a:spcPts val="322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18268" y="704756"/>
            <a:ext cx="6104987" cy="128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Define &amp; Construct CNN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42495" y="4821926"/>
            <a:ext cx="3012717" cy="1010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library yang digunakan</a:t>
            </a:r>
          </a:p>
          <a:p>
            <a:pPr algn="ctr">
              <a:lnSpc>
                <a:spcPts val="2422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832788" y="2813367"/>
            <a:ext cx="14622424" cy="6180030"/>
          </a:xfrm>
          <a:custGeom>
            <a:avLst/>
            <a:gdLst/>
            <a:ahLst/>
            <a:cxnLst/>
            <a:rect r="r" b="b" t="t" l="l"/>
            <a:pathLst>
              <a:path h="6180030" w="14622424">
                <a:moveTo>
                  <a:pt x="0" y="0"/>
                </a:moveTo>
                <a:lnTo>
                  <a:pt x="14622424" y="0"/>
                </a:lnTo>
                <a:lnTo>
                  <a:pt x="14622424" y="6180029"/>
                </a:lnTo>
                <a:lnTo>
                  <a:pt x="0" y="6180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379" r="-1837" b="-6565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213303">
            <a:off x="2937130" y="4369067"/>
            <a:ext cx="2059918" cy="709877"/>
          </a:xfrm>
          <a:custGeom>
            <a:avLst/>
            <a:gdLst/>
            <a:ahLst/>
            <a:cxnLst/>
            <a:rect r="r" b="b" t="t" l="l"/>
            <a:pathLst>
              <a:path h="709877" w="2059918">
                <a:moveTo>
                  <a:pt x="0" y="0"/>
                </a:moveTo>
                <a:lnTo>
                  <a:pt x="2059918" y="0"/>
                </a:lnTo>
                <a:lnTo>
                  <a:pt x="2059918" y="709877"/>
                </a:lnTo>
                <a:lnTo>
                  <a:pt x="0" y="709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0325" y="2349138"/>
            <a:ext cx="3800872" cy="928457"/>
          </a:xfrm>
          <a:custGeom>
            <a:avLst/>
            <a:gdLst/>
            <a:ahLst/>
            <a:cxnLst/>
            <a:rect r="r" b="b" t="t" l="l"/>
            <a:pathLst>
              <a:path h="928457" w="3800872">
                <a:moveTo>
                  <a:pt x="0" y="0"/>
                </a:moveTo>
                <a:lnTo>
                  <a:pt x="3800873" y="0"/>
                </a:lnTo>
                <a:lnTo>
                  <a:pt x="3800873" y="928458"/>
                </a:lnTo>
                <a:lnTo>
                  <a:pt x="0" y="9284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76193" y="3639546"/>
            <a:ext cx="12007426" cy="1204629"/>
          </a:xfrm>
          <a:custGeom>
            <a:avLst/>
            <a:gdLst/>
            <a:ahLst/>
            <a:cxnLst/>
            <a:rect r="r" b="b" t="t" l="l"/>
            <a:pathLst>
              <a:path h="1204629" w="12007426">
                <a:moveTo>
                  <a:pt x="0" y="0"/>
                </a:moveTo>
                <a:lnTo>
                  <a:pt x="12007426" y="0"/>
                </a:lnTo>
                <a:lnTo>
                  <a:pt x="12007426" y="1204628"/>
                </a:lnTo>
                <a:lnTo>
                  <a:pt x="0" y="12046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13303">
            <a:off x="2937130" y="7149508"/>
            <a:ext cx="2059918" cy="709877"/>
          </a:xfrm>
          <a:custGeom>
            <a:avLst/>
            <a:gdLst/>
            <a:ahLst/>
            <a:cxnLst/>
            <a:rect r="r" b="b" t="t" l="l"/>
            <a:pathLst>
              <a:path h="709877" w="2059918">
                <a:moveTo>
                  <a:pt x="0" y="0"/>
                </a:moveTo>
                <a:lnTo>
                  <a:pt x="2059918" y="0"/>
                </a:lnTo>
                <a:lnTo>
                  <a:pt x="2059918" y="709877"/>
                </a:lnTo>
                <a:lnTo>
                  <a:pt x="0" y="709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76193" y="6379632"/>
            <a:ext cx="12137113" cy="1124815"/>
          </a:xfrm>
          <a:custGeom>
            <a:avLst/>
            <a:gdLst/>
            <a:ahLst/>
            <a:cxnLst/>
            <a:rect r="r" b="b" t="t" l="l"/>
            <a:pathLst>
              <a:path h="1124815" w="12137113">
                <a:moveTo>
                  <a:pt x="0" y="0"/>
                </a:moveTo>
                <a:lnTo>
                  <a:pt x="12137113" y="0"/>
                </a:lnTo>
                <a:lnTo>
                  <a:pt x="12137113" y="1124814"/>
                </a:lnTo>
                <a:lnTo>
                  <a:pt x="0" y="11248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36811" y="9258300"/>
            <a:ext cx="2222489" cy="686951"/>
          </a:xfrm>
          <a:custGeom>
            <a:avLst/>
            <a:gdLst/>
            <a:ahLst/>
            <a:cxnLst/>
            <a:rect r="r" b="b" t="t" l="l"/>
            <a:pathLst>
              <a:path h="686951" w="2222489">
                <a:moveTo>
                  <a:pt x="0" y="0"/>
                </a:moveTo>
                <a:lnTo>
                  <a:pt x="2222489" y="0"/>
                </a:lnTo>
                <a:lnTo>
                  <a:pt x="2222489" y="686951"/>
                </a:lnTo>
                <a:lnTo>
                  <a:pt x="0" y="6869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83753" y="5372634"/>
            <a:ext cx="11720449" cy="53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Membuat Layer konvolusi pertama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8268" y="704756"/>
            <a:ext cx="6104987" cy="128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Define &amp; Construct CNN 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83753" y="8123571"/>
            <a:ext cx="11720449" cy="53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Membuat Layer konvolusi kedua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832788" y="2813367"/>
            <a:ext cx="14622424" cy="6180030"/>
          </a:xfrm>
          <a:custGeom>
            <a:avLst/>
            <a:gdLst/>
            <a:ahLst/>
            <a:cxnLst/>
            <a:rect r="r" b="b" t="t" l="l"/>
            <a:pathLst>
              <a:path h="6180030" w="14622424">
                <a:moveTo>
                  <a:pt x="0" y="0"/>
                </a:moveTo>
                <a:lnTo>
                  <a:pt x="14622424" y="0"/>
                </a:lnTo>
                <a:lnTo>
                  <a:pt x="14622424" y="6180029"/>
                </a:lnTo>
                <a:lnTo>
                  <a:pt x="0" y="6180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379" r="-1837" b="-6565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213303">
            <a:off x="2937130" y="4369067"/>
            <a:ext cx="2059918" cy="709877"/>
          </a:xfrm>
          <a:custGeom>
            <a:avLst/>
            <a:gdLst/>
            <a:ahLst/>
            <a:cxnLst/>
            <a:rect r="r" b="b" t="t" l="l"/>
            <a:pathLst>
              <a:path h="709877" w="2059918">
                <a:moveTo>
                  <a:pt x="0" y="0"/>
                </a:moveTo>
                <a:lnTo>
                  <a:pt x="2059918" y="0"/>
                </a:lnTo>
                <a:lnTo>
                  <a:pt x="2059918" y="709877"/>
                </a:lnTo>
                <a:lnTo>
                  <a:pt x="0" y="709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0325" y="2349138"/>
            <a:ext cx="3800872" cy="928457"/>
          </a:xfrm>
          <a:custGeom>
            <a:avLst/>
            <a:gdLst/>
            <a:ahLst/>
            <a:cxnLst/>
            <a:rect r="r" b="b" t="t" l="l"/>
            <a:pathLst>
              <a:path h="928457" w="3800872">
                <a:moveTo>
                  <a:pt x="0" y="0"/>
                </a:moveTo>
                <a:lnTo>
                  <a:pt x="3800873" y="0"/>
                </a:lnTo>
                <a:lnTo>
                  <a:pt x="3800873" y="928458"/>
                </a:lnTo>
                <a:lnTo>
                  <a:pt x="0" y="9284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213303">
            <a:off x="2937130" y="7149508"/>
            <a:ext cx="2059918" cy="709877"/>
          </a:xfrm>
          <a:custGeom>
            <a:avLst/>
            <a:gdLst/>
            <a:ahLst/>
            <a:cxnLst/>
            <a:rect r="r" b="b" t="t" l="l"/>
            <a:pathLst>
              <a:path h="709877" w="2059918">
                <a:moveTo>
                  <a:pt x="0" y="0"/>
                </a:moveTo>
                <a:lnTo>
                  <a:pt x="2059918" y="0"/>
                </a:lnTo>
                <a:lnTo>
                  <a:pt x="2059918" y="709877"/>
                </a:lnTo>
                <a:lnTo>
                  <a:pt x="0" y="709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67089" y="3675304"/>
            <a:ext cx="9804138" cy="1048701"/>
          </a:xfrm>
          <a:custGeom>
            <a:avLst/>
            <a:gdLst/>
            <a:ahLst/>
            <a:cxnLst/>
            <a:rect r="r" b="b" t="t" l="l"/>
            <a:pathLst>
              <a:path h="1048701" w="9804138">
                <a:moveTo>
                  <a:pt x="0" y="0"/>
                </a:moveTo>
                <a:lnTo>
                  <a:pt x="9804138" y="0"/>
                </a:lnTo>
                <a:lnTo>
                  <a:pt x="9804138" y="1048701"/>
                </a:lnTo>
                <a:lnTo>
                  <a:pt x="0" y="10487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09884" y="6550266"/>
            <a:ext cx="9518548" cy="783880"/>
          </a:xfrm>
          <a:custGeom>
            <a:avLst/>
            <a:gdLst/>
            <a:ahLst/>
            <a:cxnLst/>
            <a:rect r="r" b="b" t="t" l="l"/>
            <a:pathLst>
              <a:path h="783880" w="9518548">
                <a:moveTo>
                  <a:pt x="0" y="0"/>
                </a:moveTo>
                <a:lnTo>
                  <a:pt x="9518548" y="0"/>
                </a:lnTo>
                <a:lnTo>
                  <a:pt x="9518548" y="783880"/>
                </a:lnTo>
                <a:lnTo>
                  <a:pt x="0" y="7838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85455" y="8228114"/>
            <a:ext cx="2171953" cy="1772538"/>
          </a:xfrm>
          <a:custGeom>
            <a:avLst/>
            <a:gdLst/>
            <a:ahLst/>
            <a:cxnLst/>
            <a:rect r="r" b="b" t="t" l="l"/>
            <a:pathLst>
              <a:path h="1772538" w="2171953">
                <a:moveTo>
                  <a:pt x="0" y="0"/>
                </a:moveTo>
                <a:lnTo>
                  <a:pt x="2171953" y="0"/>
                </a:lnTo>
                <a:lnTo>
                  <a:pt x="2171953" y="1772538"/>
                </a:lnTo>
                <a:lnTo>
                  <a:pt x="0" y="17725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5293" r="0" b="-529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09884" y="7781821"/>
            <a:ext cx="11720449" cy="94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Membuat Layer fully connected kedua (output layer)</a:t>
            </a:r>
          </a:p>
          <a:p>
            <a:pPr algn="l"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,serta update input size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8268" y="704756"/>
            <a:ext cx="6104987" cy="128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Define &amp; Construct CNN 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36153" y="5525034"/>
            <a:ext cx="11720449" cy="94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Membuat Layer fully connected pertama</a:t>
            </a:r>
          </a:p>
          <a:p>
            <a:pPr algn="l">
              <a:lnSpc>
                <a:spcPts val="322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832788" y="2813367"/>
            <a:ext cx="14622424" cy="6180030"/>
          </a:xfrm>
          <a:custGeom>
            <a:avLst/>
            <a:gdLst/>
            <a:ahLst/>
            <a:cxnLst/>
            <a:rect r="r" b="b" t="t" l="l"/>
            <a:pathLst>
              <a:path h="6180030" w="14622424">
                <a:moveTo>
                  <a:pt x="0" y="0"/>
                </a:moveTo>
                <a:lnTo>
                  <a:pt x="14622424" y="0"/>
                </a:lnTo>
                <a:lnTo>
                  <a:pt x="14622424" y="6180029"/>
                </a:lnTo>
                <a:lnTo>
                  <a:pt x="0" y="6180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379" r="-1837" b="-6565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23374">
            <a:off x="7567461" y="4152597"/>
            <a:ext cx="4977138" cy="1981806"/>
          </a:xfrm>
          <a:custGeom>
            <a:avLst/>
            <a:gdLst/>
            <a:ahLst/>
            <a:cxnLst/>
            <a:rect r="r" b="b" t="t" l="l"/>
            <a:pathLst>
              <a:path h="1981806" w="4977138">
                <a:moveTo>
                  <a:pt x="0" y="0"/>
                </a:moveTo>
                <a:lnTo>
                  <a:pt x="4977138" y="0"/>
                </a:lnTo>
                <a:lnTo>
                  <a:pt x="4977138" y="1981806"/>
                </a:lnTo>
                <a:lnTo>
                  <a:pt x="0" y="1981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0325" y="2349138"/>
            <a:ext cx="3800872" cy="928457"/>
          </a:xfrm>
          <a:custGeom>
            <a:avLst/>
            <a:gdLst/>
            <a:ahLst/>
            <a:cxnLst/>
            <a:rect r="r" b="b" t="t" l="l"/>
            <a:pathLst>
              <a:path h="928457" w="3800872">
                <a:moveTo>
                  <a:pt x="0" y="0"/>
                </a:moveTo>
                <a:lnTo>
                  <a:pt x="3800873" y="0"/>
                </a:lnTo>
                <a:lnTo>
                  <a:pt x="3800873" y="928458"/>
                </a:lnTo>
                <a:lnTo>
                  <a:pt x="0" y="9284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13817" y="3639546"/>
            <a:ext cx="7342213" cy="5035294"/>
          </a:xfrm>
          <a:custGeom>
            <a:avLst/>
            <a:gdLst/>
            <a:ahLst/>
            <a:cxnLst/>
            <a:rect r="r" b="b" t="t" l="l"/>
            <a:pathLst>
              <a:path h="5035294" w="7342213">
                <a:moveTo>
                  <a:pt x="0" y="0"/>
                </a:moveTo>
                <a:lnTo>
                  <a:pt x="7342213" y="0"/>
                </a:lnTo>
                <a:lnTo>
                  <a:pt x="7342213" y="5035294"/>
                </a:lnTo>
                <a:lnTo>
                  <a:pt x="0" y="50352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33450" y="8280367"/>
            <a:ext cx="2025850" cy="1955866"/>
          </a:xfrm>
          <a:custGeom>
            <a:avLst/>
            <a:gdLst/>
            <a:ahLst/>
            <a:cxnLst/>
            <a:rect r="r" b="b" t="t" l="l"/>
            <a:pathLst>
              <a:path h="1955866" w="2025850">
                <a:moveTo>
                  <a:pt x="0" y="0"/>
                </a:moveTo>
                <a:lnTo>
                  <a:pt x="2025850" y="0"/>
                </a:lnTo>
                <a:lnTo>
                  <a:pt x="2025850" y="1955866"/>
                </a:lnTo>
                <a:lnTo>
                  <a:pt x="0" y="19558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8268" y="704756"/>
            <a:ext cx="6104987" cy="128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Define &amp; Construct CNN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05024" y="6195293"/>
            <a:ext cx="3012717" cy="193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Membuat Metode forward untuk melakukan forward pass pada model</a:t>
            </a:r>
          </a:p>
          <a:p>
            <a:pPr algn="ctr">
              <a:lnSpc>
                <a:spcPts val="2422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54791" y="2144284"/>
            <a:ext cx="14568662" cy="7559568"/>
          </a:xfrm>
          <a:custGeom>
            <a:avLst/>
            <a:gdLst/>
            <a:ahLst/>
            <a:cxnLst/>
            <a:rect r="r" b="b" t="t" l="l"/>
            <a:pathLst>
              <a:path h="7559568" w="14568662">
                <a:moveTo>
                  <a:pt x="0" y="0"/>
                </a:moveTo>
                <a:lnTo>
                  <a:pt x="14568662" y="0"/>
                </a:lnTo>
                <a:lnTo>
                  <a:pt x="14568662" y="7559568"/>
                </a:lnTo>
                <a:lnTo>
                  <a:pt x="0" y="755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6311" r="0" b="-1087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638748">
            <a:off x="3566448" y="4084644"/>
            <a:ext cx="2205874" cy="878339"/>
          </a:xfrm>
          <a:custGeom>
            <a:avLst/>
            <a:gdLst/>
            <a:ahLst/>
            <a:cxnLst/>
            <a:rect r="r" b="b" t="t" l="l"/>
            <a:pathLst>
              <a:path h="878339" w="2205874">
                <a:moveTo>
                  <a:pt x="0" y="0"/>
                </a:moveTo>
                <a:lnTo>
                  <a:pt x="2205874" y="0"/>
                </a:lnTo>
                <a:lnTo>
                  <a:pt x="2205874" y="878340"/>
                </a:lnTo>
                <a:lnTo>
                  <a:pt x="0" y="878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0325" y="2349138"/>
            <a:ext cx="3800872" cy="928457"/>
          </a:xfrm>
          <a:custGeom>
            <a:avLst/>
            <a:gdLst/>
            <a:ahLst/>
            <a:cxnLst/>
            <a:rect r="r" b="b" t="t" l="l"/>
            <a:pathLst>
              <a:path h="928457" w="3800872">
                <a:moveTo>
                  <a:pt x="0" y="0"/>
                </a:moveTo>
                <a:lnTo>
                  <a:pt x="3800873" y="0"/>
                </a:lnTo>
                <a:lnTo>
                  <a:pt x="3800873" y="928458"/>
                </a:lnTo>
                <a:lnTo>
                  <a:pt x="0" y="9284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75797" y="3895313"/>
            <a:ext cx="1326651" cy="628501"/>
          </a:xfrm>
          <a:custGeom>
            <a:avLst/>
            <a:gdLst/>
            <a:ahLst/>
            <a:cxnLst/>
            <a:rect r="r" b="b" t="t" l="l"/>
            <a:pathLst>
              <a:path h="628501" w="1326651">
                <a:moveTo>
                  <a:pt x="0" y="0"/>
                </a:moveTo>
                <a:lnTo>
                  <a:pt x="1326651" y="0"/>
                </a:lnTo>
                <a:lnTo>
                  <a:pt x="1326651" y="628501"/>
                </a:lnTo>
                <a:lnTo>
                  <a:pt x="0" y="6285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554436"/>
            <a:ext cx="6362585" cy="1485428"/>
          </a:xfrm>
          <a:custGeom>
            <a:avLst/>
            <a:gdLst/>
            <a:ahLst/>
            <a:cxnLst/>
            <a:rect r="r" b="b" t="t" l="l"/>
            <a:pathLst>
              <a:path h="1485428" w="6362585">
                <a:moveTo>
                  <a:pt x="0" y="0"/>
                </a:moveTo>
                <a:lnTo>
                  <a:pt x="6362585" y="0"/>
                </a:lnTo>
                <a:lnTo>
                  <a:pt x="6362585" y="1485429"/>
                </a:lnTo>
                <a:lnTo>
                  <a:pt x="0" y="14854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0325" y="6421211"/>
            <a:ext cx="11987219" cy="2645931"/>
          </a:xfrm>
          <a:custGeom>
            <a:avLst/>
            <a:gdLst/>
            <a:ahLst/>
            <a:cxnLst/>
            <a:rect r="r" b="b" t="t" l="l"/>
            <a:pathLst>
              <a:path h="2645931" w="11987219">
                <a:moveTo>
                  <a:pt x="0" y="0"/>
                </a:moveTo>
                <a:lnTo>
                  <a:pt x="11987219" y="0"/>
                </a:lnTo>
                <a:lnTo>
                  <a:pt x="11987219" y="2645931"/>
                </a:lnTo>
                <a:lnTo>
                  <a:pt x="0" y="26459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18268" y="704756"/>
            <a:ext cx="6104987" cy="128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Define &amp; Construct CNN 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68931" y="3350425"/>
            <a:ext cx="3012717" cy="193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Mengecek model dengan membuat instance model dan mencetak informasi model</a:t>
            </a:r>
          </a:p>
          <a:p>
            <a:pPr algn="ctr">
              <a:lnSpc>
                <a:spcPts val="242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458481" y="5643813"/>
            <a:ext cx="3012717" cy="702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Output yang dihasilkan 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54791" y="2144284"/>
            <a:ext cx="14568662" cy="7856699"/>
          </a:xfrm>
          <a:custGeom>
            <a:avLst/>
            <a:gdLst/>
            <a:ahLst/>
            <a:cxnLst/>
            <a:rect r="r" b="b" t="t" l="l"/>
            <a:pathLst>
              <a:path h="7856699" w="14568662">
                <a:moveTo>
                  <a:pt x="0" y="0"/>
                </a:moveTo>
                <a:lnTo>
                  <a:pt x="14568662" y="0"/>
                </a:lnTo>
                <a:lnTo>
                  <a:pt x="14568662" y="7856699"/>
                </a:lnTo>
                <a:lnTo>
                  <a:pt x="0" y="7856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938" r="0" b="-668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94826">
            <a:off x="10990631" y="4178721"/>
            <a:ext cx="2205874" cy="878339"/>
          </a:xfrm>
          <a:custGeom>
            <a:avLst/>
            <a:gdLst/>
            <a:ahLst/>
            <a:cxnLst/>
            <a:rect r="r" b="b" t="t" l="l"/>
            <a:pathLst>
              <a:path h="878339" w="2205874">
                <a:moveTo>
                  <a:pt x="0" y="0"/>
                </a:moveTo>
                <a:lnTo>
                  <a:pt x="2205875" y="0"/>
                </a:lnTo>
                <a:lnTo>
                  <a:pt x="2205875" y="878339"/>
                </a:lnTo>
                <a:lnTo>
                  <a:pt x="0" y="878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7541" y="2820583"/>
            <a:ext cx="10591747" cy="6504100"/>
          </a:xfrm>
          <a:custGeom>
            <a:avLst/>
            <a:gdLst/>
            <a:ahLst/>
            <a:cxnLst/>
            <a:rect r="r" b="b" t="t" l="l"/>
            <a:pathLst>
              <a:path h="6504100" w="10591747">
                <a:moveTo>
                  <a:pt x="0" y="0"/>
                </a:moveTo>
                <a:lnTo>
                  <a:pt x="10591747" y="0"/>
                </a:lnTo>
                <a:lnTo>
                  <a:pt x="10591747" y="6504101"/>
                </a:lnTo>
                <a:lnTo>
                  <a:pt x="0" y="65041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3196" y="1725316"/>
            <a:ext cx="2932775" cy="837936"/>
          </a:xfrm>
          <a:custGeom>
            <a:avLst/>
            <a:gdLst/>
            <a:ahLst/>
            <a:cxnLst/>
            <a:rect r="r" b="b" t="t" l="l"/>
            <a:pathLst>
              <a:path h="837936" w="2932775">
                <a:moveTo>
                  <a:pt x="0" y="0"/>
                </a:moveTo>
                <a:lnTo>
                  <a:pt x="2932775" y="0"/>
                </a:lnTo>
                <a:lnTo>
                  <a:pt x="2932775" y="837936"/>
                </a:lnTo>
                <a:lnTo>
                  <a:pt x="0" y="8379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531114" y="775978"/>
            <a:ext cx="6104987" cy="72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Train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49288" y="5737889"/>
            <a:ext cx="3012717" cy="702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Library yang digunakan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54791" y="2144284"/>
            <a:ext cx="14568662" cy="7856699"/>
          </a:xfrm>
          <a:custGeom>
            <a:avLst/>
            <a:gdLst/>
            <a:ahLst/>
            <a:cxnLst/>
            <a:rect r="r" b="b" t="t" l="l"/>
            <a:pathLst>
              <a:path h="7856699" w="14568662">
                <a:moveTo>
                  <a:pt x="0" y="0"/>
                </a:moveTo>
                <a:lnTo>
                  <a:pt x="14568662" y="0"/>
                </a:lnTo>
                <a:lnTo>
                  <a:pt x="14568662" y="7856699"/>
                </a:lnTo>
                <a:lnTo>
                  <a:pt x="0" y="7856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938" r="0" b="-668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6815" y="3313702"/>
            <a:ext cx="10473803" cy="1878959"/>
          </a:xfrm>
          <a:custGeom>
            <a:avLst/>
            <a:gdLst/>
            <a:ahLst/>
            <a:cxnLst/>
            <a:rect r="r" b="b" t="t" l="l"/>
            <a:pathLst>
              <a:path h="1878959" w="10473803">
                <a:moveTo>
                  <a:pt x="0" y="0"/>
                </a:moveTo>
                <a:lnTo>
                  <a:pt x="10473804" y="0"/>
                </a:lnTo>
                <a:lnTo>
                  <a:pt x="10473804" y="1878959"/>
                </a:lnTo>
                <a:lnTo>
                  <a:pt x="0" y="1878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713376" y="3351802"/>
            <a:ext cx="5020155" cy="2546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 Mengubah ukuran gambar menjadi 32x32 piksel (24), Mengonversi gambar menjadi tensor</a:t>
            </a:r>
          </a:p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(25), Normalisasi gambar dengan mean dan standard deviation</a:t>
            </a:r>
          </a:p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(26)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315225">
            <a:off x="11610438" y="2874533"/>
            <a:ext cx="2205874" cy="878339"/>
          </a:xfrm>
          <a:custGeom>
            <a:avLst/>
            <a:gdLst/>
            <a:ahLst/>
            <a:cxnLst/>
            <a:rect r="r" b="b" t="t" l="l"/>
            <a:pathLst>
              <a:path h="878339" w="2205874">
                <a:moveTo>
                  <a:pt x="0" y="0"/>
                </a:moveTo>
                <a:lnTo>
                  <a:pt x="2205875" y="0"/>
                </a:lnTo>
                <a:lnTo>
                  <a:pt x="2205875" y="878339"/>
                </a:lnTo>
                <a:lnTo>
                  <a:pt x="0" y="8783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2540" y="6614678"/>
            <a:ext cx="12431015" cy="515518"/>
          </a:xfrm>
          <a:custGeom>
            <a:avLst/>
            <a:gdLst/>
            <a:ahLst/>
            <a:cxnLst/>
            <a:rect r="r" b="b" t="t" l="l"/>
            <a:pathLst>
              <a:path h="515518" w="12431015">
                <a:moveTo>
                  <a:pt x="0" y="0"/>
                </a:moveTo>
                <a:lnTo>
                  <a:pt x="12431015" y="0"/>
                </a:lnTo>
                <a:lnTo>
                  <a:pt x="12431015" y="515518"/>
                </a:lnTo>
                <a:lnTo>
                  <a:pt x="0" y="5155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3776" y="8549421"/>
            <a:ext cx="10696053" cy="498691"/>
          </a:xfrm>
          <a:custGeom>
            <a:avLst/>
            <a:gdLst/>
            <a:ahLst/>
            <a:cxnLst/>
            <a:rect r="r" b="b" t="t" l="l"/>
            <a:pathLst>
              <a:path h="498691" w="10696053">
                <a:moveTo>
                  <a:pt x="0" y="0"/>
                </a:moveTo>
                <a:lnTo>
                  <a:pt x="10696053" y="0"/>
                </a:lnTo>
                <a:lnTo>
                  <a:pt x="10696053" y="498691"/>
                </a:lnTo>
                <a:lnTo>
                  <a:pt x="0" y="4986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531114" y="775978"/>
            <a:ext cx="6104987" cy="72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Train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610613"/>
            <a:ext cx="5693102" cy="703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Membuat Transformasi yang diterapkan dalam gambar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740139"/>
            <a:ext cx="5693102" cy="703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Membuat Direktori root untuk dataset pelatihan dan validasi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0615" y="7846332"/>
            <a:ext cx="5693102" cy="703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Membuat dataset pelatihan</a:t>
            </a:r>
          </a:p>
          <a:p>
            <a:pPr algn="ctr">
              <a:lnSpc>
                <a:spcPts val="2422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33196" y="1496584"/>
            <a:ext cx="2932775" cy="837936"/>
          </a:xfrm>
          <a:custGeom>
            <a:avLst/>
            <a:gdLst/>
            <a:ahLst/>
            <a:cxnLst/>
            <a:rect r="r" b="b" t="t" l="l"/>
            <a:pathLst>
              <a:path h="837936" w="2932775">
                <a:moveTo>
                  <a:pt x="0" y="0"/>
                </a:moveTo>
                <a:lnTo>
                  <a:pt x="2932775" y="0"/>
                </a:lnTo>
                <a:lnTo>
                  <a:pt x="2932775" y="837936"/>
                </a:lnTo>
                <a:lnTo>
                  <a:pt x="0" y="8379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76744" y="1969989"/>
            <a:ext cx="15863897" cy="7856699"/>
          </a:xfrm>
          <a:custGeom>
            <a:avLst/>
            <a:gdLst/>
            <a:ahLst/>
            <a:cxnLst/>
            <a:rect r="r" b="b" t="t" l="l"/>
            <a:pathLst>
              <a:path h="7856699" w="15863897">
                <a:moveTo>
                  <a:pt x="0" y="0"/>
                </a:moveTo>
                <a:lnTo>
                  <a:pt x="15863898" y="0"/>
                </a:lnTo>
                <a:lnTo>
                  <a:pt x="15863898" y="7856699"/>
                </a:lnTo>
                <a:lnTo>
                  <a:pt x="0" y="7856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2490" r="0" b="-1172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80167" y="3043874"/>
            <a:ext cx="3863754" cy="1010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Memeriksa apakah dataset pelatihan kosong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798489">
            <a:off x="14262873" y="6080126"/>
            <a:ext cx="2205874" cy="878339"/>
          </a:xfrm>
          <a:custGeom>
            <a:avLst/>
            <a:gdLst/>
            <a:ahLst/>
            <a:cxnLst/>
            <a:rect r="r" b="b" t="t" l="l"/>
            <a:pathLst>
              <a:path h="878339" w="2205874">
                <a:moveTo>
                  <a:pt x="0" y="0"/>
                </a:moveTo>
                <a:lnTo>
                  <a:pt x="2205875" y="0"/>
                </a:lnTo>
                <a:lnTo>
                  <a:pt x="2205875" y="878340"/>
                </a:lnTo>
                <a:lnTo>
                  <a:pt x="0" y="878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531114" y="775978"/>
            <a:ext cx="6104987" cy="72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Train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4636210">
            <a:off x="3010842" y="4087135"/>
            <a:ext cx="2205874" cy="878339"/>
          </a:xfrm>
          <a:custGeom>
            <a:avLst/>
            <a:gdLst/>
            <a:ahLst/>
            <a:cxnLst/>
            <a:rect r="r" b="b" t="t" l="l"/>
            <a:pathLst>
              <a:path h="878339" w="2205874">
                <a:moveTo>
                  <a:pt x="0" y="0"/>
                </a:moveTo>
                <a:lnTo>
                  <a:pt x="2205874" y="0"/>
                </a:lnTo>
                <a:lnTo>
                  <a:pt x="2205874" y="878339"/>
                </a:lnTo>
                <a:lnTo>
                  <a:pt x="0" y="878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5520986">
            <a:off x="2006810" y="8002417"/>
            <a:ext cx="1815447" cy="722878"/>
          </a:xfrm>
          <a:custGeom>
            <a:avLst/>
            <a:gdLst/>
            <a:ahLst/>
            <a:cxnLst/>
            <a:rect r="r" b="b" t="t" l="l"/>
            <a:pathLst>
              <a:path h="722878" w="1815447">
                <a:moveTo>
                  <a:pt x="1815447" y="0"/>
                </a:moveTo>
                <a:lnTo>
                  <a:pt x="0" y="0"/>
                </a:lnTo>
                <a:lnTo>
                  <a:pt x="0" y="722878"/>
                </a:lnTo>
                <a:lnTo>
                  <a:pt x="1815447" y="722878"/>
                </a:lnTo>
                <a:lnTo>
                  <a:pt x="181544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7816" y="4659882"/>
            <a:ext cx="14601754" cy="3312435"/>
          </a:xfrm>
          <a:custGeom>
            <a:avLst/>
            <a:gdLst/>
            <a:ahLst/>
            <a:cxnLst/>
            <a:rect r="r" b="b" t="t" l="l"/>
            <a:pathLst>
              <a:path h="3312435" w="14601754">
                <a:moveTo>
                  <a:pt x="0" y="0"/>
                </a:moveTo>
                <a:lnTo>
                  <a:pt x="14601754" y="0"/>
                </a:lnTo>
                <a:lnTo>
                  <a:pt x="14601754" y="3312435"/>
                </a:lnTo>
                <a:lnTo>
                  <a:pt x="0" y="33124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320524" y="5917389"/>
            <a:ext cx="1877551" cy="122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9"/>
              </a:lnSpc>
            </a:pPr>
            <a:r>
              <a:rPr lang="en-US" sz="2128">
                <a:solidFill>
                  <a:srgbClr val="000000"/>
                </a:solidFill>
                <a:latin typeface="อีฟดอวอิ้ง Bold"/>
              </a:rPr>
              <a:t>Menghitung jumlah data untuk dataset validasi (42 &amp; 43)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07689" y="8620017"/>
            <a:ext cx="7408507" cy="131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Membagi dataset pelatihan menjadi dataset pelatihan dan validasi berdasarkan persentase yang ditentukan</a:t>
            </a:r>
          </a:p>
          <a:p>
            <a:pPr algn="ctr">
              <a:lnSpc>
                <a:spcPts val="2422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33196" y="1725316"/>
            <a:ext cx="2932775" cy="837936"/>
          </a:xfrm>
          <a:custGeom>
            <a:avLst/>
            <a:gdLst/>
            <a:ahLst/>
            <a:cxnLst/>
            <a:rect r="r" b="b" t="t" l="l"/>
            <a:pathLst>
              <a:path h="837936" w="2932775">
                <a:moveTo>
                  <a:pt x="0" y="0"/>
                </a:moveTo>
                <a:lnTo>
                  <a:pt x="2932775" y="0"/>
                </a:lnTo>
                <a:lnTo>
                  <a:pt x="2932775" y="837936"/>
                </a:lnTo>
                <a:lnTo>
                  <a:pt x="0" y="8379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76744" y="1969989"/>
            <a:ext cx="15863897" cy="7856699"/>
          </a:xfrm>
          <a:custGeom>
            <a:avLst/>
            <a:gdLst/>
            <a:ahLst/>
            <a:cxnLst/>
            <a:rect r="r" b="b" t="t" l="l"/>
            <a:pathLst>
              <a:path h="7856699" w="15863897">
                <a:moveTo>
                  <a:pt x="0" y="0"/>
                </a:moveTo>
                <a:lnTo>
                  <a:pt x="15863898" y="0"/>
                </a:lnTo>
                <a:lnTo>
                  <a:pt x="15863898" y="7856699"/>
                </a:lnTo>
                <a:lnTo>
                  <a:pt x="0" y="7856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2769" r="0" b="-1144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79100" y="2343374"/>
            <a:ext cx="3863754" cy="1010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Membuat data loader untuk pelatihan dan validasi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798489">
            <a:off x="13889670" y="5148649"/>
            <a:ext cx="2205874" cy="878339"/>
          </a:xfrm>
          <a:custGeom>
            <a:avLst/>
            <a:gdLst/>
            <a:ahLst/>
            <a:cxnLst/>
            <a:rect r="r" b="b" t="t" l="l"/>
            <a:pathLst>
              <a:path h="878339" w="2205874">
                <a:moveTo>
                  <a:pt x="0" y="0"/>
                </a:moveTo>
                <a:lnTo>
                  <a:pt x="2205874" y="0"/>
                </a:lnTo>
                <a:lnTo>
                  <a:pt x="2205874" y="878339"/>
                </a:lnTo>
                <a:lnTo>
                  <a:pt x="0" y="878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636210">
            <a:off x="2204751" y="3318775"/>
            <a:ext cx="2205874" cy="878339"/>
          </a:xfrm>
          <a:custGeom>
            <a:avLst/>
            <a:gdLst/>
            <a:ahLst/>
            <a:cxnLst/>
            <a:rect r="r" b="b" t="t" l="l"/>
            <a:pathLst>
              <a:path h="878339" w="2205874">
                <a:moveTo>
                  <a:pt x="0" y="0"/>
                </a:moveTo>
                <a:lnTo>
                  <a:pt x="2205875" y="0"/>
                </a:lnTo>
                <a:lnTo>
                  <a:pt x="2205875" y="878339"/>
                </a:lnTo>
                <a:lnTo>
                  <a:pt x="0" y="878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2286" y="3596466"/>
            <a:ext cx="14283525" cy="3982705"/>
          </a:xfrm>
          <a:custGeom>
            <a:avLst/>
            <a:gdLst/>
            <a:ahLst/>
            <a:cxnLst/>
            <a:rect r="r" b="b" t="t" l="l"/>
            <a:pathLst>
              <a:path h="3982705" w="14283525">
                <a:moveTo>
                  <a:pt x="0" y="0"/>
                </a:moveTo>
                <a:lnTo>
                  <a:pt x="14283524" y="0"/>
                </a:lnTo>
                <a:lnTo>
                  <a:pt x="14283524" y="3982705"/>
                </a:lnTo>
                <a:lnTo>
                  <a:pt x="0" y="39827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5520986">
            <a:off x="1220501" y="7217732"/>
            <a:ext cx="1815447" cy="722878"/>
          </a:xfrm>
          <a:custGeom>
            <a:avLst/>
            <a:gdLst/>
            <a:ahLst/>
            <a:cxnLst/>
            <a:rect r="r" b="b" t="t" l="l"/>
            <a:pathLst>
              <a:path h="722878" w="1815447">
                <a:moveTo>
                  <a:pt x="1815447" y="0"/>
                </a:moveTo>
                <a:lnTo>
                  <a:pt x="0" y="0"/>
                </a:lnTo>
                <a:lnTo>
                  <a:pt x="0" y="722878"/>
                </a:lnTo>
                <a:lnTo>
                  <a:pt x="1815447" y="722878"/>
                </a:lnTo>
                <a:lnTo>
                  <a:pt x="181544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531114" y="775978"/>
            <a:ext cx="6104987" cy="72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Train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21674" y="5162550"/>
            <a:ext cx="1877551" cy="534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9"/>
              </a:lnSpc>
            </a:pPr>
            <a:r>
              <a:rPr lang="en-US" sz="2128">
                <a:solidFill>
                  <a:srgbClr val="000000"/>
                </a:solidFill>
                <a:latin typeface="อีฟดอวอิ้ง Bold"/>
              </a:rPr>
              <a:t>Membuat model CNN (52 - 54)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42854" y="8537151"/>
            <a:ext cx="4412582" cy="1010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Menggunakan optimizer Adam untuk mengoptimasi parameter model</a:t>
            </a:r>
          </a:p>
        </p:txBody>
      </p:sp>
      <p:sp>
        <p:nvSpPr>
          <p:cNvPr name="Freeform 12" id="12"/>
          <p:cNvSpPr/>
          <p:nvPr/>
        </p:nvSpPr>
        <p:spPr>
          <a:xfrm flipH="true" flipV="true" rot="-6960361">
            <a:off x="11319147" y="7756436"/>
            <a:ext cx="1513008" cy="602452"/>
          </a:xfrm>
          <a:custGeom>
            <a:avLst/>
            <a:gdLst/>
            <a:ahLst/>
            <a:cxnLst/>
            <a:rect r="r" b="b" t="t" l="l"/>
            <a:pathLst>
              <a:path h="602452" w="1513008">
                <a:moveTo>
                  <a:pt x="1513008" y="602452"/>
                </a:moveTo>
                <a:lnTo>
                  <a:pt x="0" y="602452"/>
                </a:lnTo>
                <a:lnTo>
                  <a:pt x="0" y="0"/>
                </a:lnTo>
                <a:lnTo>
                  <a:pt x="1513008" y="0"/>
                </a:lnTo>
                <a:lnTo>
                  <a:pt x="1513008" y="60245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673779" y="8318956"/>
            <a:ext cx="4851645" cy="703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Menggunakan fungsi loss CrossEntropyLoss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54992" y="1551021"/>
            <a:ext cx="2932775" cy="837936"/>
          </a:xfrm>
          <a:custGeom>
            <a:avLst/>
            <a:gdLst/>
            <a:ahLst/>
            <a:cxnLst/>
            <a:rect r="r" b="b" t="t" l="l"/>
            <a:pathLst>
              <a:path h="837936" w="2932775">
                <a:moveTo>
                  <a:pt x="0" y="0"/>
                </a:moveTo>
                <a:lnTo>
                  <a:pt x="2932775" y="0"/>
                </a:lnTo>
                <a:lnTo>
                  <a:pt x="2932775" y="837936"/>
                </a:lnTo>
                <a:lnTo>
                  <a:pt x="0" y="8379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76744" y="1969989"/>
            <a:ext cx="15863897" cy="7856699"/>
          </a:xfrm>
          <a:custGeom>
            <a:avLst/>
            <a:gdLst/>
            <a:ahLst/>
            <a:cxnLst/>
            <a:rect r="r" b="b" t="t" l="l"/>
            <a:pathLst>
              <a:path h="7856699" w="15863897">
                <a:moveTo>
                  <a:pt x="0" y="0"/>
                </a:moveTo>
                <a:lnTo>
                  <a:pt x="15863898" y="0"/>
                </a:lnTo>
                <a:lnTo>
                  <a:pt x="15863898" y="7856699"/>
                </a:lnTo>
                <a:lnTo>
                  <a:pt x="0" y="7856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2769" r="0" b="-1144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636210">
            <a:off x="2204751" y="2861806"/>
            <a:ext cx="2205874" cy="878339"/>
          </a:xfrm>
          <a:custGeom>
            <a:avLst/>
            <a:gdLst/>
            <a:ahLst/>
            <a:cxnLst/>
            <a:rect r="r" b="b" t="t" l="l"/>
            <a:pathLst>
              <a:path h="878339" w="2205874">
                <a:moveTo>
                  <a:pt x="0" y="0"/>
                </a:moveTo>
                <a:lnTo>
                  <a:pt x="2205875" y="0"/>
                </a:lnTo>
                <a:lnTo>
                  <a:pt x="2205875" y="878340"/>
                </a:lnTo>
                <a:lnTo>
                  <a:pt x="0" y="878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13792" y="8557975"/>
            <a:ext cx="4412582" cy="1010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Loop untuk setiap batch dalam data loader pelatihan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35070" y="3167181"/>
            <a:ext cx="10922125" cy="5057419"/>
          </a:xfrm>
          <a:custGeom>
            <a:avLst/>
            <a:gdLst/>
            <a:ahLst/>
            <a:cxnLst/>
            <a:rect r="r" b="b" t="t" l="l"/>
            <a:pathLst>
              <a:path h="5057419" w="10922125">
                <a:moveTo>
                  <a:pt x="0" y="0"/>
                </a:moveTo>
                <a:lnTo>
                  <a:pt x="10922125" y="0"/>
                </a:lnTo>
                <a:lnTo>
                  <a:pt x="10922125" y="5057419"/>
                </a:lnTo>
                <a:lnTo>
                  <a:pt x="0" y="50574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6960361">
            <a:off x="3377055" y="7466399"/>
            <a:ext cx="2601677" cy="1035941"/>
          </a:xfrm>
          <a:custGeom>
            <a:avLst/>
            <a:gdLst/>
            <a:ahLst/>
            <a:cxnLst/>
            <a:rect r="r" b="b" t="t" l="l"/>
            <a:pathLst>
              <a:path h="1035941" w="2601677">
                <a:moveTo>
                  <a:pt x="2601677" y="0"/>
                </a:moveTo>
                <a:lnTo>
                  <a:pt x="0" y="0"/>
                </a:lnTo>
                <a:lnTo>
                  <a:pt x="0" y="1035941"/>
                </a:lnTo>
                <a:lnTo>
                  <a:pt x="2601677" y="1035941"/>
                </a:lnTo>
                <a:lnTo>
                  <a:pt x="26016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1996" y="2166476"/>
            <a:ext cx="3863754" cy="703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 Loop untuk setiap epoch pelatihan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531114" y="775978"/>
            <a:ext cx="6104987" cy="72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Train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76744" y="1496584"/>
            <a:ext cx="2932775" cy="837936"/>
          </a:xfrm>
          <a:custGeom>
            <a:avLst/>
            <a:gdLst/>
            <a:ahLst/>
            <a:cxnLst/>
            <a:rect r="r" b="b" t="t" l="l"/>
            <a:pathLst>
              <a:path h="837936" w="2932775">
                <a:moveTo>
                  <a:pt x="0" y="0"/>
                </a:moveTo>
                <a:lnTo>
                  <a:pt x="2932776" y="0"/>
                </a:lnTo>
                <a:lnTo>
                  <a:pt x="2932776" y="837936"/>
                </a:lnTo>
                <a:lnTo>
                  <a:pt x="0" y="8379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326731" y="2028514"/>
            <a:ext cx="13634537" cy="7554490"/>
          </a:xfrm>
          <a:custGeom>
            <a:avLst/>
            <a:gdLst/>
            <a:ahLst/>
            <a:cxnLst/>
            <a:rect r="r" b="b" t="t" l="l"/>
            <a:pathLst>
              <a:path h="7554490" w="13634537">
                <a:moveTo>
                  <a:pt x="0" y="0"/>
                </a:moveTo>
                <a:lnTo>
                  <a:pt x="13634538" y="0"/>
                </a:lnTo>
                <a:lnTo>
                  <a:pt x="13634538" y="7554490"/>
                </a:lnTo>
                <a:lnTo>
                  <a:pt x="0" y="7554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766" r="0" b="-2407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27426">
            <a:off x="14022083" y="759339"/>
            <a:ext cx="2164492" cy="2299593"/>
          </a:xfrm>
          <a:custGeom>
            <a:avLst/>
            <a:gdLst/>
            <a:ahLst/>
            <a:cxnLst/>
            <a:rect r="r" b="b" t="t" l="l"/>
            <a:pathLst>
              <a:path h="2299593" w="2164492">
                <a:moveTo>
                  <a:pt x="0" y="0"/>
                </a:moveTo>
                <a:lnTo>
                  <a:pt x="2164492" y="0"/>
                </a:lnTo>
                <a:lnTo>
                  <a:pt x="2164492" y="2299593"/>
                </a:lnTo>
                <a:lnTo>
                  <a:pt x="0" y="2299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18459" y="3488108"/>
            <a:ext cx="12251082" cy="5172911"/>
          </a:xfrm>
          <a:custGeom>
            <a:avLst/>
            <a:gdLst/>
            <a:ahLst/>
            <a:cxnLst/>
            <a:rect r="r" b="b" t="t" l="l"/>
            <a:pathLst>
              <a:path h="5172911" w="12251082">
                <a:moveTo>
                  <a:pt x="0" y="0"/>
                </a:moveTo>
                <a:lnTo>
                  <a:pt x="12251082" y="0"/>
                </a:lnTo>
                <a:lnTo>
                  <a:pt x="12251082" y="5172911"/>
                </a:lnTo>
                <a:lnTo>
                  <a:pt x="0" y="5172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7777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506" y="8331134"/>
            <a:ext cx="2025850" cy="1955866"/>
          </a:xfrm>
          <a:custGeom>
            <a:avLst/>
            <a:gdLst/>
            <a:ahLst/>
            <a:cxnLst/>
            <a:rect r="r" b="b" t="t" l="l"/>
            <a:pathLst>
              <a:path h="1955866" w="2025850">
                <a:moveTo>
                  <a:pt x="0" y="0"/>
                </a:moveTo>
                <a:lnTo>
                  <a:pt x="2025850" y="0"/>
                </a:lnTo>
                <a:lnTo>
                  <a:pt x="2025850" y="1955866"/>
                </a:lnTo>
                <a:lnTo>
                  <a:pt x="0" y="1955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18459" y="2571201"/>
            <a:ext cx="4995683" cy="53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The assignment :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76744" y="1969989"/>
            <a:ext cx="15863897" cy="7856699"/>
          </a:xfrm>
          <a:custGeom>
            <a:avLst/>
            <a:gdLst/>
            <a:ahLst/>
            <a:cxnLst/>
            <a:rect r="r" b="b" t="t" l="l"/>
            <a:pathLst>
              <a:path h="7856699" w="15863897">
                <a:moveTo>
                  <a:pt x="0" y="0"/>
                </a:moveTo>
                <a:lnTo>
                  <a:pt x="15863898" y="0"/>
                </a:lnTo>
                <a:lnTo>
                  <a:pt x="15863898" y="7856699"/>
                </a:lnTo>
                <a:lnTo>
                  <a:pt x="0" y="7856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2769" r="0" b="-1144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636210">
            <a:off x="2204751" y="2861806"/>
            <a:ext cx="2205874" cy="878339"/>
          </a:xfrm>
          <a:custGeom>
            <a:avLst/>
            <a:gdLst/>
            <a:ahLst/>
            <a:cxnLst/>
            <a:rect r="r" b="b" t="t" l="l"/>
            <a:pathLst>
              <a:path h="878339" w="2205874">
                <a:moveTo>
                  <a:pt x="0" y="0"/>
                </a:moveTo>
                <a:lnTo>
                  <a:pt x="2205875" y="0"/>
                </a:lnTo>
                <a:lnTo>
                  <a:pt x="2205875" y="878340"/>
                </a:lnTo>
                <a:lnTo>
                  <a:pt x="0" y="878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267627" y="4511676"/>
            <a:ext cx="2020373" cy="162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Menghitung loss rata-rata dalam satu epoch (79) 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-6960361">
            <a:off x="14061030" y="3984130"/>
            <a:ext cx="2601677" cy="1035941"/>
          </a:xfrm>
          <a:custGeom>
            <a:avLst/>
            <a:gdLst/>
            <a:ahLst/>
            <a:cxnLst/>
            <a:rect r="r" b="b" t="t" l="l"/>
            <a:pathLst>
              <a:path h="1035941" w="2601677">
                <a:moveTo>
                  <a:pt x="2601678" y="0"/>
                </a:moveTo>
                <a:lnTo>
                  <a:pt x="0" y="0"/>
                </a:lnTo>
                <a:lnTo>
                  <a:pt x="0" y="1035941"/>
                </a:lnTo>
                <a:lnTo>
                  <a:pt x="2601678" y="1035941"/>
                </a:lnTo>
                <a:lnTo>
                  <a:pt x="260167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1123" y="3167112"/>
            <a:ext cx="14735140" cy="4817257"/>
          </a:xfrm>
          <a:custGeom>
            <a:avLst/>
            <a:gdLst/>
            <a:ahLst/>
            <a:cxnLst/>
            <a:rect r="r" b="b" t="t" l="l"/>
            <a:pathLst>
              <a:path h="4817257" w="14735140">
                <a:moveTo>
                  <a:pt x="0" y="0"/>
                </a:moveTo>
                <a:lnTo>
                  <a:pt x="14735140" y="0"/>
                </a:lnTo>
                <a:lnTo>
                  <a:pt x="14735140" y="4817257"/>
                </a:lnTo>
                <a:lnTo>
                  <a:pt x="0" y="48172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90824" y="1066800"/>
            <a:ext cx="6366412" cy="1932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Menghitung output dari model (74), Menghitung loss berdasarkan output dan label (75), Menghitung gradien dan melakukan backpropagation (76), Mengupdate parameter model menggunakan optimizer (77)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531114" y="775978"/>
            <a:ext cx="6104987" cy="72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Train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96111" y="8461532"/>
            <a:ext cx="4412582" cy="1010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Menghitung jumlah prediksi yang benar dan total data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-6960361">
            <a:off x="1642363" y="7344091"/>
            <a:ext cx="2601677" cy="1035941"/>
          </a:xfrm>
          <a:custGeom>
            <a:avLst/>
            <a:gdLst/>
            <a:ahLst/>
            <a:cxnLst/>
            <a:rect r="r" b="b" t="t" l="l"/>
            <a:pathLst>
              <a:path h="1035941" w="2601677">
                <a:moveTo>
                  <a:pt x="2601678" y="0"/>
                </a:moveTo>
                <a:lnTo>
                  <a:pt x="0" y="0"/>
                </a:lnTo>
                <a:lnTo>
                  <a:pt x="0" y="1035941"/>
                </a:lnTo>
                <a:lnTo>
                  <a:pt x="2601678" y="1035941"/>
                </a:lnTo>
                <a:lnTo>
                  <a:pt x="260167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0916" y="1496584"/>
            <a:ext cx="2932775" cy="837936"/>
          </a:xfrm>
          <a:custGeom>
            <a:avLst/>
            <a:gdLst/>
            <a:ahLst/>
            <a:cxnLst/>
            <a:rect r="r" b="b" t="t" l="l"/>
            <a:pathLst>
              <a:path h="837936" w="2932775">
                <a:moveTo>
                  <a:pt x="0" y="0"/>
                </a:moveTo>
                <a:lnTo>
                  <a:pt x="2932776" y="0"/>
                </a:lnTo>
                <a:lnTo>
                  <a:pt x="2932776" y="837936"/>
                </a:lnTo>
                <a:lnTo>
                  <a:pt x="0" y="8379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76744" y="1969989"/>
            <a:ext cx="15863897" cy="7856699"/>
          </a:xfrm>
          <a:custGeom>
            <a:avLst/>
            <a:gdLst/>
            <a:ahLst/>
            <a:cxnLst/>
            <a:rect r="r" b="b" t="t" l="l"/>
            <a:pathLst>
              <a:path h="7856699" w="15863897">
                <a:moveTo>
                  <a:pt x="0" y="0"/>
                </a:moveTo>
                <a:lnTo>
                  <a:pt x="15863898" y="0"/>
                </a:lnTo>
                <a:lnTo>
                  <a:pt x="15863898" y="7856699"/>
                </a:lnTo>
                <a:lnTo>
                  <a:pt x="0" y="7856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2769" r="0" b="-1144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636210">
            <a:off x="2431475" y="2680588"/>
            <a:ext cx="1660839" cy="661316"/>
          </a:xfrm>
          <a:custGeom>
            <a:avLst/>
            <a:gdLst/>
            <a:ahLst/>
            <a:cxnLst/>
            <a:rect r="r" b="b" t="t" l="l"/>
            <a:pathLst>
              <a:path h="661316" w="1660839">
                <a:moveTo>
                  <a:pt x="0" y="0"/>
                </a:moveTo>
                <a:lnTo>
                  <a:pt x="1660839" y="0"/>
                </a:lnTo>
                <a:lnTo>
                  <a:pt x="1660839" y="661316"/>
                </a:lnTo>
                <a:lnTo>
                  <a:pt x="0" y="661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6483" y="3300976"/>
            <a:ext cx="10251838" cy="829044"/>
          </a:xfrm>
          <a:custGeom>
            <a:avLst/>
            <a:gdLst/>
            <a:ahLst/>
            <a:cxnLst/>
            <a:rect r="r" b="b" t="t" l="l"/>
            <a:pathLst>
              <a:path h="829044" w="10251838">
                <a:moveTo>
                  <a:pt x="0" y="0"/>
                </a:moveTo>
                <a:lnTo>
                  <a:pt x="10251838" y="0"/>
                </a:lnTo>
                <a:lnTo>
                  <a:pt x="10251838" y="829044"/>
                </a:lnTo>
                <a:lnTo>
                  <a:pt x="0" y="8290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6483" y="5336598"/>
            <a:ext cx="4186257" cy="4273910"/>
          </a:xfrm>
          <a:custGeom>
            <a:avLst/>
            <a:gdLst/>
            <a:ahLst/>
            <a:cxnLst/>
            <a:rect r="r" b="b" t="t" l="l"/>
            <a:pathLst>
              <a:path h="4273910" w="4186257">
                <a:moveTo>
                  <a:pt x="0" y="0"/>
                </a:moveTo>
                <a:lnTo>
                  <a:pt x="4186257" y="0"/>
                </a:lnTo>
                <a:lnTo>
                  <a:pt x="4186257" y="4273909"/>
                </a:lnTo>
                <a:lnTo>
                  <a:pt x="0" y="42739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1283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16457" y="5336598"/>
            <a:ext cx="3710153" cy="4273910"/>
          </a:xfrm>
          <a:custGeom>
            <a:avLst/>
            <a:gdLst/>
            <a:ahLst/>
            <a:cxnLst/>
            <a:rect r="r" b="b" t="t" l="l"/>
            <a:pathLst>
              <a:path h="4273910" w="3710153">
                <a:moveTo>
                  <a:pt x="0" y="0"/>
                </a:moveTo>
                <a:lnTo>
                  <a:pt x="3710152" y="0"/>
                </a:lnTo>
                <a:lnTo>
                  <a:pt x="3710152" y="4273909"/>
                </a:lnTo>
                <a:lnTo>
                  <a:pt x="0" y="42739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8626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67411" y="2308156"/>
            <a:ext cx="5093130" cy="703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Menyimpan parameter model setelah pelatihan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531114" y="775978"/>
            <a:ext cx="6104987" cy="72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Train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304284" y="4758670"/>
            <a:ext cx="4412582" cy="395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Output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83784" y="7269482"/>
            <a:ext cx="4645865" cy="1010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Hasilnya akan disimpan di train -&gt; CNN -&gt; train_CNN.pth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29119" y="1432120"/>
            <a:ext cx="2932775" cy="837936"/>
          </a:xfrm>
          <a:custGeom>
            <a:avLst/>
            <a:gdLst/>
            <a:ahLst/>
            <a:cxnLst/>
            <a:rect r="r" b="b" t="t" l="l"/>
            <a:pathLst>
              <a:path h="837936" w="2932775">
                <a:moveTo>
                  <a:pt x="0" y="0"/>
                </a:moveTo>
                <a:lnTo>
                  <a:pt x="2932776" y="0"/>
                </a:lnTo>
                <a:lnTo>
                  <a:pt x="2932776" y="837936"/>
                </a:lnTo>
                <a:lnTo>
                  <a:pt x="0" y="8379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76744" y="1969989"/>
            <a:ext cx="15863897" cy="7856699"/>
          </a:xfrm>
          <a:custGeom>
            <a:avLst/>
            <a:gdLst/>
            <a:ahLst/>
            <a:cxnLst/>
            <a:rect r="r" b="b" t="t" l="l"/>
            <a:pathLst>
              <a:path h="7856699" w="15863897">
                <a:moveTo>
                  <a:pt x="0" y="0"/>
                </a:moveTo>
                <a:lnTo>
                  <a:pt x="15863898" y="0"/>
                </a:lnTo>
                <a:lnTo>
                  <a:pt x="15863898" y="7856699"/>
                </a:lnTo>
                <a:lnTo>
                  <a:pt x="0" y="7856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2769" r="0" b="-1144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636210">
            <a:off x="10830234" y="2994768"/>
            <a:ext cx="1660839" cy="661316"/>
          </a:xfrm>
          <a:custGeom>
            <a:avLst/>
            <a:gdLst/>
            <a:ahLst/>
            <a:cxnLst/>
            <a:rect r="r" b="b" t="t" l="l"/>
            <a:pathLst>
              <a:path h="661316" w="1660839">
                <a:moveTo>
                  <a:pt x="0" y="0"/>
                </a:moveTo>
                <a:lnTo>
                  <a:pt x="1660839" y="0"/>
                </a:lnTo>
                <a:lnTo>
                  <a:pt x="1660839" y="661316"/>
                </a:lnTo>
                <a:lnTo>
                  <a:pt x="0" y="661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1870" y="3500801"/>
            <a:ext cx="13695737" cy="4795075"/>
          </a:xfrm>
          <a:custGeom>
            <a:avLst/>
            <a:gdLst/>
            <a:ahLst/>
            <a:cxnLst/>
            <a:rect r="r" b="b" t="t" l="l"/>
            <a:pathLst>
              <a:path h="4795075" w="13695737">
                <a:moveTo>
                  <a:pt x="0" y="0"/>
                </a:moveTo>
                <a:lnTo>
                  <a:pt x="13695738" y="0"/>
                </a:lnTo>
                <a:lnTo>
                  <a:pt x="13695738" y="4795075"/>
                </a:lnTo>
                <a:lnTo>
                  <a:pt x="0" y="47950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2984" y="1876944"/>
            <a:ext cx="2993955" cy="821870"/>
          </a:xfrm>
          <a:custGeom>
            <a:avLst/>
            <a:gdLst/>
            <a:ahLst/>
            <a:cxnLst/>
            <a:rect r="r" b="b" t="t" l="l"/>
            <a:pathLst>
              <a:path h="821870" w="2993955">
                <a:moveTo>
                  <a:pt x="0" y="0"/>
                </a:moveTo>
                <a:lnTo>
                  <a:pt x="2993955" y="0"/>
                </a:lnTo>
                <a:lnTo>
                  <a:pt x="2993955" y="821870"/>
                </a:lnTo>
                <a:lnTo>
                  <a:pt x="0" y="8218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660653" y="2480657"/>
            <a:ext cx="3466954" cy="703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Library yang digunakan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531114" y="775978"/>
            <a:ext cx="6104987" cy="72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Test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54791" y="2144284"/>
            <a:ext cx="14568662" cy="7856699"/>
          </a:xfrm>
          <a:custGeom>
            <a:avLst/>
            <a:gdLst/>
            <a:ahLst/>
            <a:cxnLst/>
            <a:rect r="r" b="b" t="t" l="l"/>
            <a:pathLst>
              <a:path h="7856699" w="14568662">
                <a:moveTo>
                  <a:pt x="0" y="0"/>
                </a:moveTo>
                <a:lnTo>
                  <a:pt x="14568662" y="0"/>
                </a:lnTo>
                <a:lnTo>
                  <a:pt x="14568662" y="7856699"/>
                </a:lnTo>
                <a:lnTo>
                  <a:pt x="0" y="7856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938" r="0" b="-668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6815" y="3313702"/>
            <a:ext cx="10473803" cy="1878959"/>
          </a:xfrm>
          <a:custGeom>
            <a:avLst/>
            <a:gdLst/>
            <a:ahLst/>
            <a:cxnLst/>
            <a:rect r="r" b="b" t="t" l="l"/>
            <a:pathLst>
              <a:path h="1878959" w="10473803">
                <a:moveTo>
                  <a:pt x="0" y="0"/>
                </a:moveTo>
                <a:lnTo>
                  <a:pt x="10473804" y="0"/>
                </a:lnTo>
                <a:lnTo>
                  <a:pt x="10473804" y="1878959"/>
                </a:lnTo>
                <a:lnTo>
                  <a:pt x="0" y="1878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713376" y="3351802"/>
            <a:ext cx="5020155" cy="2546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 Mengubah ukuran gambar menjadi 32x32 piksel (24), Mengonversi gambar menjadi tensor</a:t>
            </a:r>
          </a:p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(25), Normalisasi gambar dengan mean dan standard deviation</a:t>
            </a:r>
          </a:p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(26)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315225">
            <a:off x="11610438" y="2874533"/>
            <a:ext cx="2205874" cy="878339"/>
          </a:xfrm>
          <a:custGeom>
            <a:avLst/>
            <a:gdLst/>
            <a:ahLst/>
            <a:cxnLst/>
            <a:rect r="r" b="b" t="t" l="l"/>
            <a:pathLst>
              <a:path h="878339" w="2205874">
                <a:moveTo>
                  <a:pt x="0" y="0"/>
                </a:moveTo>
                <a:lnTo>
                  <a:pt x="2205875" y="0"/>
                </a:lnTo>
                <a:lnTo>
                  <a:pt x="2205875" y="878339"/>
                </a:lnTo>
                <a:lnTo>
                  <a:pt x="0" y="8783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6815" y="1496584"/>
            <a:ext cx="2993955" cy="821870"/>
          </a:xfrm>
          <a:custGeom>
            <a:avLst/>
            <a:gdLst/>
            <a:ahLst/>
            <a:cxnLst/>
            <a:rect r="r" b="b" t="t" l="l"/>
            <a:pathLst>
              <a:path h="821870" w="2993955">
                <a:moveTo>
                  <a:pt x="0" y="0"/>
                </a:moveTo>
                <a:lnTo>
                  <a:pt x="2993955" y="0"/>
                </a:lnTo>
                <a:lnTo>
                  <a:pt x="2993955" y="821870"/>
                </a:lnTo>
                <a:lnTo>
                  <a:pt x="0" y="8218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6815" y="7500791"/>
            <a:ext cx="15395582" cy="1332166"/>
          </a:xfrm>
          <a:custGeom>
            <a:avLst/>
            <a:gdLst/>
            <a:ahLst/>
            <a:cxnLst/>
            <a:rect r="r" b="b" t="t" l="l"/>
            <a:pathLst>
              <a:path h="1332166" w="15395582">
                <a:moveTo>
                  <a:pt x="0" y="0"/>
                </a:moveTo>
                <a:lnTo>
                  <a:pt x="15395582" y="0"/>
                </a:lnTo>
                <a:lnTo>
                  <a:pt x="15395582" y="1332166"/>
                </a:lnTo>
                <a:lnTo>
                  <a:pt x="0" y="1332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26" t="0" r="-2226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531114" y="775978"/>
            <a:ext cx="6104987" cy="72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Test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610613"/>
            <a:ext cx="5693102" cy="703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Membuat Transformasi yang diterapkan dalam gambar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99423" y="6563706"/>
            <a:ext cx="5693102" cy="703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Mendefinisikan direktori root untuk dataset validasi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99423" y="9109182"/>
            <a:ext cx="5693102" cy="703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Membuat dataset validasi</a:t>
            </a:r>
          </a:p>
          <a:p>
            <a:pPr algn="ctr">
              <a:lnSpc>
                <a:spcPts val="2422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54791" y="2144284"/>
            <a:ext cx="14568662" cy="7856699"/>
          </a:xfrm>
          <a:custGeom>
            <a:avLst/>
            <a:gdLst/>
            <a:ahLst/>
            <a:cxnLst/>
            <a:rect r="r" b="b" t="t" l="l"/>
            <a:pathLst>
              <a:path h="7856699" w="14568662">
                <a:moveTo>
                  <a:pt x="0" y="0"/>
                </a:moveTo>
                <a:lnTo>
                  <a:pt x="14568662" y="0"/>
                </a:lnTo>
                <a:lnTo>
                  <a:pt x="14568662" y="7856699"/>
                </a:lnTo>
                <a:lnTo>
                  <a:pt x="0" y="7856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938" r="0" b="-668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372521">
            <a:off x="6363326" y="3316697"/>
            <a:ext cx="2205874" cy="878339"/>
          </a:xfrm>
          <a:custGeom>
            <a:avLst/>
            <a:gdLst/>
            <a:ahLst/>
            <a:cxnLst/>
            <a:rect r="r" b="b" t="t" l="l"/>
            <a:pathLst>
              <a:path h="878339" w="2205874">
                <a:moveTo>
                  <a:pt x="0" y="0"/>
                </a:moveTo>
                <a:lnTo>
                  <a:pt x="2205874" y="0"/>
                </a:lnTo>
                <a:lnTo>
                  <a:pt x="2205874" y="878339"/>
                </a:lnTo>
                <a:lnTo>
                  <a:pt x="0" y="878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6815" y="1496584"/>
            <a:ext cx="2993955" cy="821870"/>
          </a:xfrm>
          <a:custGeom>
            <a:avLst/>
            <a:gdLst/>
            <a:ahLst/>
            <a:cxnLst/>
            <a:rect r="r" b="b" t="t" l="l"/>
            <a:pathLst>
              <a:path h="821870" w="2993955">
                <a:moveTo>
                  <a:pt x="0" y="0"/>
                </a:moveTo>
                <a:lnTo>
                  <a:pt x="2993955" y="0"/>
                </a:lnTo>
                <a:lnTo>
                  <a:pt x="2993955" y="821870"/>
                </a:lnTo>
                <a:lnTo>
                  <a:pt x="0" y="821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6815" y="3576656"/>
            <a:ext cx="15089921" cy="2050725"/>
          </a:xfrm>
          <a:custGeom>
            <a:avLst/>
            <a:gdLst/>
            <a:ahLst/>
            <a:cxnLst/>
            <a:rect r="r" b="b" t="t" l="l"/>
            <a:pathLst>
              <a:path h="2050725" w="15089921">
                <a:moveTo>
                  <a:pt x="0" y="0"/>
                </a:moveTo>
                <a:lnTo>
                  <a:pt x="15089922" y="0"/>
                </a:lnTo>
                <a:lnTo>
                  <a:pt x="15089922" y="2050726"/>
                </a:lnTo>
                <a:lnTo>
                  <a:pt x="0" y="2050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5151011">
            <a:off x="1250683" y="5556343"/>
            <a:ext cx="1314763" cy="523515"/>
          </a:xfrm>
          <a:custGeom>
            <a:avLst/>
            <a:gdLst/>
            <a:ahLst/>
            <a:cxnLst/>
            <a:rect r="r" b="b" t="t" l="l"/>
            <a:pathLst>
              <a:path h="523515" w="1314763">
                <a:moveTo>
                  <a:pt x="0" y="523515"/>
                </a:moveTo>
                <a:lnTo>
                  <a:pt x="1314764" y="523515"/>
                </a:lnTo>
                <a:lnTo>
                  <a:pt x="1314764" y="0"/>
                </a:lnTo>
                <a:lnTo>
                  <a:pt x="0" y="0"/>
                </a:lnTo>
                <a:lnTo>
                  <a:pt x="0" y="52351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8440" y="6773282"/>
            <a:ext cx="14901264" cy="1849685"/>
          </a:xfrm>
          <a:custGeom>
            <a:avLst/>
            <a:gdLst/>
            <a:ahLst/>
            <a:cxnLst/>
            <a:rect r="r" b="b" t="t" l="l"/>
            <a:pathLst>
              <a:path h="1849685" w="14901264">
                <a:moveTo>
                  <a:pt x="0" y="0"/>
                </a:moveTo>
                <a:lnTo>
                  <a:pt x="14901264" y="0"/>
                </a:lnTo>
                <a:lnTo>
                  <a:pt x="14901264" y="1849684"/>
                </a:lnTo>
                <a:lnTo>
                  <a:pt x="0" y="18496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69" t="-19146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531114" y="775978"/>
            <a:ext cx="6104987" cy="72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Test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13561" y="2610613"/>
            <a:ext cx="5693102" cy="703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Memeriksa apakah dataset validasi kosong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21379" y="6110733"/>
            <a:ext cx="6297693" cy="395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Membuat data loader untuk validasi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89095" y="8961983"/>
            <a:ext cx="8771017" cy="1010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Membuat model CNN dan memindahkannya ke device yang sesuai (GPU jika tersedia, jika tidak CPU)</a:t>
            </a:r>
          </a:p>
          <a:p>
            <a:pPr algn="ctr">
              <a:lnSpc>
                <a:spcPts val="2422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true" rot="4097754">
            <a:off x="1559326" y="8662126"/>
            <a:ext cx="1314763" cy="523515"/>
          </a:xfrm>
          <a:custGeom>
            <a:avLst/>
            <a:gdLst/>
            <a:ahLst/>
            <a:cxnLst/>
            <a:rect r="r" b="b" t="t" l="l"/>
            <a:pathLst>
              <a:path h="523515" w="1314763">
                <a:moveTo>
                  <a:pt x="0" y="523515"/>
                </a:moveTo>
                <a:lnTo>
                  <a:pt x="1314763" y="523515"/>
                </a:lnTo>
                <a:lnTo>
                  <a:pt x="1314763" y="0"/>
                </a:lnTo>
                <a:lnTo>
                  <a:pt x="0" y="0"/>
                </a:lnTo>
                <a:lnTo>
                  <a:pt x="0" y="52351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54791" y="2144284"/>
            <a:ext cx="14568662" cy="7856699"/>
          </a:xfrm>
          <a:custGeom>
            <a:avLst/>
            <a:gdLst/>
            <a:ahLst/>
            <a:cxnLst/>
            <a:rect r="r" b="b" t="t" l="l"/>
            <a:pathLst>
              <a:path h="7856699" w="14568662">
                <a:moveTo>
                  <a:pt x="0" y="0"/>
                </a:moveTo>
                <a:lnTo>
                  <a:pt x="14568662" y="0"/>
                </a:lnTo>
                <a:lnTo>
                  <a:pt x="14568662" y="7856699"/>
                </a:lnTo>
                <a:lnTo>
                  <a:pt x="0" y="7856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938" r="0" b="-668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6815" y="1496584"/>
            <a:ext cx="2993955" cy="821870"/>
          </a:xfrm>
          <a:custGeom>
            <a:avLst/>
            <a:gdLst/>
            <a:ahLst/>
            <a:cxnLst/>
            <a:rect r="r" b="b" t="t" l="l"/>
            <a:pathLst>
              <a:path h="821870" w="2993955">
                <a:moveTo>
                  <a:pt x="0" y="0"/>
                </a:moveTo>
                <a:lnTo>
                  <a:pt x="2993955" y="0"/>
                </a:lnTo>
                <a:lnTo>
                  <a:pt x="2993955" y="821870"/>
                </a:lnTo>
                <a:lnTo>
                  <a:pt x="0" y="821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02866" y="2292440"/>
            <a:ext cx="4978586" cy="395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Membuat Loop pengujian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-441774">
            <a:off x="3270611" y="2809433"/>
            <a:ext cx="1940318" cy="772599"/>
          </a:xfrm>
          <a:custGeom>
            <a:avLst/>
            <a:gdLst/>
            <a:ahLst/>
            <a:cxnLst/>
            <a:rect r="r" b="b" t="t" l="l"/>
            <a:pathLst>
              <a:path h="772599" w="1940318">
                <a:moveTo>
                  <a:pt x="0" y="772599"/>
                </a:moveTo>
                <a:lnTo>
                  <a:pt x="1940318" y="772599"/>
                </a:lnTo>
                <a:lnTo>
                  <a:pt x="1940318" y="0"/>
                </a:lnTo>
                <a:lnTo>
                  <a:pt x="0" y="0"/>
                </a:lnTo>
                <a:lnTo>
                  <a:pt x="0" y="77259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4147733">
            <a:off x="11704157" y="5052898"/>
            <a:ext cx="2646286" cy="1053703"/>
          </a:xfrm>
          <a:custGeom>
            <a:avLst/>
            <a:gdLst/>
            <a:ahLst/>
            <a:cxnLst/>
            <a:rect r="r" b="b" t="t" l="l"/>
            <a:pathLst>
              <a:path h="1053703" w="2646286">
                <a:moveTo>
                  <a:pt x="0" y="1053703"/>
                </a:moveTo>
                <a:lnTo>
                  <a:pt x="2646286" y="1053703"/>
                </a:lnTo>
                <a:lnTo>
                  <a:pt x="2646286" y="0"/>
                </a:lnTo>
                <a:lnTo>
                  <a:pt x="0" y="0"/>
                </a:lnTo>
                <a:lnTo>
                  <a:pt x="0" y="105370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4147733">
            <a:off x="11511788" y="8336125"/>
            <a:ext cx="2646286" cy="1053703"/>
          </a:xfrm>
          <a:custGeom>
            <a:avLst/>
            <a:gdLst/>
            <a:ahLst/>
            <a:cxnLst/>
            <a:rect r="r" b="b" t="t" l="l"/>
            <a:pathLst>
              <a:path h="1053703" w="2646286">
                <a:moveTo>
                  <a:pt x="0" y="1053703"/>
                </a:moveTo>
                <a:lnTo>
                  <a:pt x="2646286" y="1053703"/>
                </a:lnTo>
                <a:lnTo>
                  <a:pt x="2646286" y="0"/>
                </a:lnTo>
                <a:lnTo>
                  <a:pt x="0" y="0"/>
                </a:lnTo>
                <a:lnTo>
                  <a:pt x="0" y="105370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2726" y="3195732"/>
            <a:ext cx="11484574" cy="6443118"/>
          </a:xfrm>
          <a:custGeom>
            <a:avLst/>
            <a:gdLst/>
            <a:ahLst/>
            <a:cxnLst/>
            <a:rect r="r" b="b" t="t" l="l"/>
            <a:pathLst>
              <a:path h="6443118" w="11484574">
                <a:moveTo>
                  <a:pt x="0" y="0"/>
                </a:moveTo>
                <a:lnTo>
                  <a:pt x="11484574" y="0"/>
                </a:lnTo>
                <a:lnTo>
                  <a:pt x="11484574" y="6443118"/>
                </a:lnTo>
                <a:lnTo>
                  <a:pt x="0" y="64431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531114" y="775978"/>
            <a:ext cx="6104987" cy="72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Test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90974" y="6110733"/>
            <a:ext cx="4209108" cy="131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Tidak perlu perhitungan gradien dalam mode evaluasi (eval)</a:t>
            </a:r>
          </a:p>
          <a:p>
            <a:pPr algn="ctr">
              <a:lnSpc>
                <a:spcPts val="2422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373895" y="9296400"/>
            <a:ext cx="2944964" cy="703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Menghitung akurasi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492742" y="3600027"/>
            <a:ext cx="14568662" cy="4531452"/>
          </a:xfrm>
          <a:custGeom>
            <a:avLst/>
            <a:gdLst/>
            <a:ahLst/>
            <a:cxnLst/>
            <a:rect r="r" b="b" t="t" l="l"/>
            <a:pathLst>
              <a:path h="4531452" w="14568662">
                <a:moveTo>
                  <a:pt x="0" y="0"/>
                </a:moveTo>
                <a:lnTo>
                  <a:pt x="14568661" y="0"/>
                </a:lnTo>
                <a:lnTo>
                  <a:pt x="14568661" y="4531452"/>
                </a:lnTo>
                <a:lnTo>
                  <a:pt x="0" y="4531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0576" r="0" b="-8496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84766" y="2952327"/>
            <a:ext cx="2993955" cy="821870"/>
          </a:xfrm>
          <a:custGeom>
            <a:avLst/>
            <a:gdLst/>
            <a:ahLst/>
            <a:cxnLst/>
            <a:rect r="r" b="b" t="t" l="l"/>
            <a:pathLst>
              <a:path h="821870" w="2993955">
                <a:moveTo>
                  <a:pt x="0" y="0"/>
                </a:moveTo>
                <a:lnTo>
                  <a:pt x="2993955" y="0"/>
                </a:lnTo>
                <a:lnTo>
                  <a:pt x="2993955" y="821870"/>
                </a:lnTo>
                <a:lnTo>
                  <a:pt x="0" y="821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45346" y="5222907"/>
            <a:ext cx="14913954" cy="856759"/>
          </a:xfrm>
          <a:custGeom>
            <a:avLst/>
            <a:gdLst/>
            <a:ahLst/>
            <a:cxnLst/>
            <a:rect r="r" b="b" t="t" l="l"/>
            <a:pathLst>
              <a:path h="856759" w="14913954">
                <a:moveTo>
                  <a:pt x="0" y="0"/>
                </a:moveTo>
                <a:lnTo>
                  <a:pt x="14913954" y="0"/>
                </a:lnTo>
                <a:lnTo>
                  <a:pt x="14913954" y="856759"/>
                </a:lnTo>
                <a:lnTo>
                  <a:pt x="0" y="8567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45346" y="4352774"/>
            <a:ext cx="2148004" cy="395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Output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6836" y="2231721"/>
            <a:ext cx="6104987" cy="72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Test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14491" y="6594016"/>
            <a:ext cx="6462581" cy="703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Test berhasil dilakukan dengan perhitungan hasil akurasi akhir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4285966" y="3234102"/>
            <a:ext cx="9716068" cy="4636364"/>
          </a:xfrm>
          <a:custGeom>
            <a:avLst/>
            <a:gdLst/>
            <a:ahLst/>
            <a:cxnLst/>
            <a:rect r="r" b="b" t="t" l="l"/>
            <a:pathLst>
              <a:path h="4636364" w="9716068">
                <a:moveTo>
                  <a:pt x="0" y="0"/>
                </a:moveTo>
                <a:lnTo>
                  <a:pt x="9716068" y="0"/>
                </a:lnTo>
                <a:lnTo>
                  <a:pt x="9716068" y="4636364"/>
                </a:lnTo>
                <a:lnTo>
                  <a:pt x="0" y="4636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528" t="-74543" r="-36746" b="-11559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39309" y="5041109"/>
            <a:ext cx="6609382" cy="1117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8000">
                <a:solidFill>
                  <a:srgbClr val="000000"/>
                </a:solidFill>
                <a:latin typeface="อีฟดอวอิ้ง Bold"/>
              </a:rPr>
              <a:t>Terima Kasih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991894">
            <a:off x="4578771" y="2513535"/>
            <a:ext cx="1246581" cy="1441135"/>
          </a:xfrm>
          <a:custGeom>
            <a:avLst/>
            <a:gdLst/>
            <a:ahLst/>
            <a:cxnLst/>
            <a:rect r="r" b="b" t="t" l="l"/>
            <a:pathLst>
              <a:path h="1441135" w="1246581">
                <a:moveTo>
                  <a:pt x="0" y="0"/>
                </a:moveTo>
                <a:lnTo>
                  <a:pt x="1246581" y="0"/>
                </a:lnTo>
                <a:lnTo>
                  <a:pt x="1246581" y="1441134"/>
                </a:lnTo>
                <a:lnTo>
                  <a:pt x="0" y="1441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56766" y="1839549"/>
            <a:ext cx="8761447" cy="4481121"/>
          </a:xfrm>
          <a:custGeom>
            <a:avLst/>
            <a:gdLst/>
            <a:ahLst/>
            <a:cxnLst/>
            <a:rect r="r" b="b" t="t" l="l"/>
            <a:pathLst>
              <a:path h="4481121" w="8761447">
                <a:moveTo>
                  <a:pt x="0" y="0"/>
                </a:moveTo>
                <a:lnTo>
                  <a:pt x="8761447" y="0"/>
                </a:lnTo>
                <a:lnTo>
                  <a:pt x="8761447" y="4481121"/>
                </a:lnTo>
                <a:lnTo>
                  <a:pt x="0" y="448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763" t="-23527" r="0" b="-11205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97148" y="5386449"/>
            <a:ext cx="8761447" cy="4481121"/>
          </a:xfrm>
          <a:custGeom>
            <a:avLst/>
            <a:gdLst/>
            <a:ahLst/>
            <a:cxnLst/>
            <a:rect r="r" b="b" t="t" l="l"/>
            <a:pathLst>
              <a:path h="4481121" w="8761447">
                <a:moveTo>
                  <a:pt x="0" y="0"/>
                </a:moveTo>
                <a:lnTo>
                  <a:pt x="8761447" y="0"/>
                </a:lnTo>
                <a:lnTo>
                  <a:pt x="8761447" y="4481120"/>
                </a:lnTo>
                <a:lnTo>
                  <a:pt x="0" y="4481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763" t="-23527" r="0" b="-11205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97148" y="513054"/>
            <a:ext cx="8761447" cy="4481121"/>
          </a:xfrm>
          <a:custGeom>
            <a:avLst/>
            <a:gdLst/>
            <a:ahLst/>
            <a:cxnLst/>
            <a:rect r="r" b="b" t="t" l="l"/>
            <a:pathLst>
              <a:path h="4481121" w="8761447">
                <a:moveTo>
                  <a:pt x="0" y="0"/>
                </a:moveTo>
                <a:lnTo>
                  <a:pt x="8761447" y="0"/>
                </a:lnTo>
                <a:lnTo>
                  <a:pt x="8761447" y="4481121"/>
                </a:lnTo>
                <a:lnTo>
                  <a:pt x="0" y="448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763" t="-23527" r="0" b="-11205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82501" y="5935907"/>
            <a:ext cx="1835711" cy="1134803"/>
          </a:xfrm>
          <a:custGeom>
            <a:avLst/>
            <a:gdLst/>
            <a:ahLst/>
            <a:cxnLst/>
            <a:rect r="r" b="b" t="t" l="l"/>
            <a:pathLst>
              <a:path h="1134803" w="1835711">
                <a:moveTo>
                  <a:pt x="0" y="0"/>
                </a:moveTo>
                <a:lnTo>
                  <a:pt x="1835712" y="0"/>
                </a:lnTo>
                <a:lnTo>
                  <a:pt x="1835712" y="1134804"/>
                </a:lnTo>
                <a:lnTo>
                  <a:pt x="0" y="1134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8613" y="2874234"/>
            <a:ext cx="6477753" cy="3061673"/>
          </a:xfrm>
          <a:custGeom>
            <a:avLst/>
            <a:gdLst/>
            <a:ahLst/>
            <a:cxnLst/>
            <a:rect r="r" b="b" t="t" l="l"/>
            <a:pathLst>
              <a:path h="3061673" w="6477753">
                <a:moveTo>
                  <a:pt x="0" y="0"/>
                </a:moveTo>
                <a:lnTo>
                  <a:pt x="6477753" y="0"/>
                </a:lnTo>
                <a:lnTo>
                  <a:pt x="6477753" y="3061673"/>
                </a:lnTo>
                <a:lnTo>
                  <a:pt x="0" y="30616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78722" y="1504351"/>
            <a:ext cx="6959387" cy="2900719"/>
          </a:xfrm>
          <a:custGeom>
            <a:avLst/>
            <a:gdLst/>
            <a:ahLst/>
            <a:cxnLst/>
            <a:rect r="r" b="b" t="t" l="l"/>
            <a:pathLst>
              <a:path h="2900719" w="6959387">
                <a:moveTo>
                  <a:pt x="0" y="0"/>
                </a:moveTo>
                <a:lnTo>
                  <a:pt x="6959388" y="0"/>
                </a:lnTo>
                <a:lnTo>
                  <a:pt x="6959388" y="2900720"/>
                </a:lnTo>
                <a:lnTo>
                  <a:pt x="0" y="2900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85150" y="6377494"/>
            <a:ext cx="3210340" cy="2921911"/>
          </a:xfrm>
          <a:custGeom>
            <a:avLst/>
            <a:gdLst/>
            <a:ahLst/>
            <a:cxnLst/>
            <a:rect r="r" b="b" t="t" l="l"/>
            <a:pathLst>
              <a:path h="2921911" w="3210340">
                <a:moveTo>
                  <a:pt x="0" y="0"/>
                </a:moveTo>
                <a:lnTo>
                  <a:pt x="3210341" y="0"/>
                </a:lnTo>
                <a:lnTo>
                  <a:pt x="3210341" y="2921911"/>
                </a:lnTo>
                <a:lnTo>
                  <a:pt x="0" y="29219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63133" y="1620474"/>
            <a:ext cx="6429477" cy="2869257"/>
          </a:xfrm>
          <a:custGeom>
            <a:avLst/>
            <a:gdLst/>
            <a:ahLst/>
            <a:cxnLst/>
            <a:rect r="r" b="b" t="t" l="l"/>
            <a:pathLst>
              <a:path h="2869257" w="6429477">
                <a:moveTo>
                  <a:pt x="0" y="0"/>
                </a:moveTo>
                <a:lnTo>
                  <a:pt x="6429477" y="0"/>
                </a:lnTo>
                <a:lnTo>
                  <a:pt x="6429477" y="2869257"/>
                </a:lnTo>
                <a:lnTo>
                  <a:pt x="0" y="28692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266284" y="371202"/>
            <a:ext cx="4880497" cy="1468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4"/>
              </a:lnSpc>
            </a:pPr>
            <a:r>
              <a:rPr lang="en-US" sz="6005">
                <a:solidFill>
                  <a:srgbClr val="FFFFFF"/>
                </a:solidFill>
                <a:latin typeface="อีฟดอวอิ้ง Bold"/>
              </a:rPr>
              <a:t>Data Collection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8340" y="2147446"/>
            <a:ext cx="6623196" cy="53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10 Sample Of Bakso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78722" y="5694346"/>
            <a:ext cx="6623196" cy="53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10 Sample Of Mie Ayam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78722" y="820951"/>
            <a:ext cx="6623196" cy="53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10 Sample Of Batagor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7081" y="6916296"/>
            <a:ext cx="7994264" cy="2951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10"/>
              </a:lnSpc>
              <a:spcBef>
                <a:spcPct val="0"/>
              </a:spcBef>
            </a:pPr>
            <a:r>
              <a:rPr lang="en-US" sz="2079">
                <a:solidFill>
                  <a:srgbClr val="000000"/>
                </a:solidFill>
                <a:latin typeface="อีฟดอวอิ้ง Bold"/>
              </a:rPr>
              <a:t>Dataset dari 30 sample dibagi 3. Ada train, val, test. Yang digunakan adalah Batagor 10 sampel, Mie Ayam 10 sampel, dan Bakso 10 sampel.  </a:t>
            </a:r>
          </a:p>
          <a:p>
            <a:pPr>
              <a:lnSpc>
                <a:spcPts val="2910"/>
              </a:lnSpc>
              <a:spcBef>
                <a:spcPct val="0"/>
              </a:spcBef>
            </a:pPr>
          </a:p>
          <a:p>
            <a:pPr>
              <a:lnSpc>
                <a:spcPts val="2910"/>
              </a:lnSpc>
              <a:spcBef>
                <a:spcPct val="0"/>
              </a:spcBef>
            </a:pPr>
            <a:r>
              <a:rPr lang="en-US" sz="2079">
                <a:solidFill>
                  <a:srgbClr val="000000"/>
                </a:solidFill>
                <a:latin typeface="อีฟดอวอิ้ง Bold"/>
              </a:rPr>
              <a:t>Masing - masing dibagi sebagai berikut : </a:t>
            </a:r>
          </a:p>
          <a:p>
            <a:pPr>
              <a:lnSpc>
                <a:spcPts val="2910"/>
              </a:lnSpc>
              <a:spcBef>
                <a:spcPct val="0"/>
              </a:spcBef>
            </a:pPr>
            <a:r>
              <a:rPr lang="en-US" sz="2079">
                <a:solidFill>
                  <a:srgbClr val="000000"/>
                </a:solidFill>
                <a:latin typeface="อีฟดอวอิ้ง Bold"/>
              </a:rPr>
              <a:t>Train : Bakso : 7 sample, Batagor : 7 sample, Mie Ayam, 6 sample</a:t>
            </a:r>
          </a:p>
          <a:p>
            <a:pPr>
              <a:lnSpc>
                <a:spcPts val="2910"/>
              </a:lnSpc>
              <a:spcBef>
                <a:spcPct val="0"/>
              </a:spcBef>
            </a:pPr>
            <a:r>
              <a:rPr lang="en-US" sz="2079">
                <a:solidFill>
                  <a:srgbClr val="000000"/>
                </a:solidFill>
                <a:latin typeface="อีฟดอวอิ้ง Bold"/>
              </a:rPr>
              <a:t>Test : Bakso : 1 sample, Batagor : 2 sample, Mie Ayam, 2 sample</a:t>
            </a:r>
          </a:p>
          <a:p>
            <a:pPr>
              <a:lnSpc>
                <a:spcPts val="2910"/>
              </a:lnSpc>
              <a:spcBef>
                <a:spcPct val="0"/>
              </a:spcBef>
            </a:pPr>
            <a:r>
              <a:rPr lang="en-US" sz="2079">
                <a:solidFill>
                  <a:srgbClr val="000000"/>
                </a:solidFill>
                <a:latin typeface="อีฟดอวอิ้ง Bold"/>
              </a:rPr>
              <a:t>Val : Bakso : 2 sample, Batagor : 1 sample, Mie Ayam, 2 sample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832788" y="2813367"/>
            <a:ext cx="14622424" cy="6180030"/>
          </a:xfrm>
          <a:custGeom>
            <a:avLst/>
            <a:gdLst/>
            <a:ahLst/>
            <a:cxnLst/>
            <a:rect r="r" b="b" t="t" l="l"/>
            <a:pathLst>
              <a:path h="6180030" w="14622424">
                <a:moveTo>
                  <a:pt x="0" y="0"/>
                </a:moveTo>
                <a:lnTo>
                  <a:pt x="14622424" y="0"/>
                </a:lnTo>
                <a:lnTo>
                  <a:pt x="14622424" y="6180029"/>
                </a:lnTo>
                <a:lnTo>
                  <a:pt x="0" y="6180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379" r="-1837" b="-6565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32788" y="1951863"/>
            <a:ext cx="3971733" cy="976104"/>
          </a:xfrm>
          <a:custGeom>
            <a:avLst/>
            <a:gdLst/>
            <a:ahLst/>
            <a:cxnLst/>
            <a:rect r="r" b="b" t="t" l="l"/>
            <a:pathLst>
              <a:path h="976104" w="3971733">
                <a:moveTo>
                  <a:pt x="0" y="0"/>
                </a:moveTo>
                <a:lnTo>
                  <a:pt x="3971732" y="0"/>
                </a:lnTo>
                <a:lnTo>
                  <a:pt x="3971732" y="976103"/>
                </a:lnTo>
                <a:lnTo>
                  <a:pt x="0" y="9761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56641" y="3171813"/>
            <a:ext cx="10592017" cy="3744652"/>
          </a:xfrm>
          <a:custGeom>
            <a:avLst/>
            <a:gdLst/>
            <a:ahLst/>
            <a:cxnLst/>
            <a:rect r="r" b="b" t="t" l="l"/>
            <a:pathLst>
              <a:path h="3744652" w="10592017">
                <a:moveTo>
                  <a:pt x="0" y="0"/>
                </a:moveTo>
                <a:lnTo>
                  <a:pt x="10592017" y="0"/>
                </a:lnTo>
                <a:lnTo>
                  <a:pt x="10592017" y="3744652"/>
                </a:lnTo>
                <a:lnTo>
                  <a:pt x="0" y="37446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213303">
            <a:off x="1578815" y="6561527"/>
            <a:ext cx="2059918" cy="709877"/>
          </a:xfrm>
          <a:custGeom>
            <a:avLst/>
            <a:gdLst/>
            <a:ahLst/>
            <a:cxnLst/>
            <a:rect r="r" b="b" t="t" l="l"/>
            <a:pathLst>
              <a:path h="709877" w="2059918">
                <a:moveTo>
                  <a:pt x="0" y="0"/>
                </a:moveTo>
                <a:lnTo>
                  <a:pt x="2059918" y="0"/>
                </a:lnTo>
                <a:lnTo>
                  <a:pt x="2059918" y="709877"/>
                </a:lnTo>
                <a:lnTo>
                  <a:pt x="0" y="7098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23374">
            <a:off x="9697075" y="2764134"/>
            <a:ext cx="4977138" cy="1981806"/>
          </a:xfrm>
          <a:custGeom>
            <a:avLst/>
            <a:gdLst/>
            <a:ahLst/>
            <a:cxnLst/>
            <a:rect r="r" b="b" t="t" l="l"/>
            <a:pathLst>
              <a:path h="1981806" w="4977138">
                <a:moveTo>
                  <a:pt x="0" y="0"/>
                </a:moveTo>
                <a:lnTo>
                  <a:pt x="4977138" y="0"/>
                </a:lnTo>
                <a:lnTo>
                  <a:pt x="4977138" y="1981805"/>
                </a:lnTo>
                <a:lnTo>
                  <a:pt x="0" y="19818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56641" y="7336875"/>
            <a:ext cx="11720449" cy="216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membuat Direktori root yang berisi data gambar (9), Transformasi yang akan diterapkan (10), Daftar file gambar yang akan dimuat (11)</a:t>
            </a:r>
          </a:p>
          <a:p>
            <a:pPr algn="ctr">
              <a:lnSpc>
                <a:spcPts val="3229"/>
              </a:lnSpc>
            </a:pPr>
          </a:p>
          <a:p>
            <a:pPr algn="ctr">
              <a:lnSpc>
                <a:spcPts val="322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18268" y="425584"/>
            <a:ext cx="6104987" cy="128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Data Loader and Prepocessing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42495" y="4821926"/>
            <a:ext cx="3012717" cy="1010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2850">
                <a:solidFill>
                  <a:srgbClr val="000000"/>
                </a:solidFill>
                <a:latin typeface="อีฟดอวอิ้ง Bold"/>
              </a:rPr>
              <a:t>library yang digunakan</a:t>
            </a:r>
          </a:p>
          <a:p>
            <a:pPr algn="ctr">
              <a:lnSpc>
                <a:spcPts val="242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366973" y="9031675"/>
            <a:ext cx="4143189" cy="37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8"/>
              </a:lnSpc>
              <a:spcBef>
                <a:spcPct val="0"/>
              </a:spcBef>
            </a:pPr>
            <a:r>
              <a:rPr lang="en-US" sz="2027">
                <a:solidFill>
                  <a:srgbClr val="47423E"/>
                </a:solidFill>
                <a:latin typeface="อีฟดอวอิ้ง Bold"/>
              </a:rPr>
              <a:t>(9),(10),(11) dst adalah line codenya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832788" y="2813367"/>
            <a:ext cx="14622424" cy="6180030"/>
          </a:xfrm>
          <a:custGeom>
            <a:avLst/>
            <a:gdLst/>
            <a:ahLst/>
            <a:cxnLst/>
            <a:rect r="r" b="b" t="t" l="l"/>
            <a:pathLst>
              <a:path h="6180030" w="14622424">
                <a:moveTo>
                  <a:pt x="0" y="0"/>
                </a:moveTo>
                <a:lnTo>
                  <a:pt x="14622424" y="0"/>
                </a:lnTo>
                <a:lnTo>
                  <a:pt x="14622424" y="6180029"/>
                </a:lnTo>
                <a:lnTo>
                  <a:pt x="0" y="6180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379" r="-1837" b="-6565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08704" y="3376184"/>
            <a:ext cx="3971733" cy="976104"/>
          </a:xfrm>
          <a:custGeom>
            <a:avLst/>
            <a:gdLst/>
            <a:ahLst/>
            <a:cxnLst/>
            <a:rect r="r" b="b" t="t" l="l"/>
            <a:pathLst>
              <a:path h="976104" w="3971733">
                <a:moveTo>
                  <a:pt x="0" y="0"/>
                </a:moveTo>
                <a:lnTo>
                  <a:pt x="3971732" y="0"/>
                </a:lnTo>
                <a:lnTo>
                  <a:pt x="3971732" y="976104"/>
                </a:lnTo>
                <a:lnTo>
                  <a:pt x="0" y="976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13303">
            <a:off x="2342125" y="6235177"/>
            <a:ext cx="2059918" cy="709877"/>
          </a:xfrm>
          <a:custGeom>
            <a:avLst/>
            <a:gdLst/>
            <a:ahLst/>
            <a:cxnLst/>
            <a:rect r="r" b="b" t="t" l="l"/>
            <a:pathLst>
              <a:path h="709877" w="2059918">
                <a:moveTo>
                  <a:pt x="0" y="0"/>
                </a:moveTo>
                <a:lnTo>
                  <a:pt x="2059918" y="0"/>
                </a:lnTo>
                <a:lnTo>
                  <a:pt x="2059918" y="709877"/>
                </a:lnTo>
                <a:lnTo>
                  <a:pt x="0" y="709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08704" y="4785218"/>
            <a:ext cx="13670593" cy="1962510"/>
          </a:xfrm>
          <a:custGeom>
            <a:avLst/>
            <a:gdLst/>
            <a:ahLst/>
            <a:cxnLst/>
            <a:rect r="r" b="b" t="t" l="l"/>
            <a:pathLst>
              <a:path h="1962510" w="13670593">
                <a:moveTo>
                  <a:pt x="0" y="0"/>
                </a:moveTo>
                <a:lnTo>
                  <a:pt x="13670592" y="0"/>
                </a:lnTo>
                <a:lnTo>
                  <a:pt x="13670592" y="1962510"/>
                </a:lnTo>
                <a:lnTo>
                  <a:pt x="0" y="19625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74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78986" y="8331134"/>
            <a:ext cx="2025850" cy="1955866"/>
          </a:xfrm>
          <a:custGeom>
            <a:avLst/>
            <a:gdLst/>
            <a:ahLst/>
            <a:cxnLst/>
            <a:rect r="r" b="b" t="t" l="l"/>
            <a:pathLst>
              <a:path h="1955866" w="2025850">
                <a:moveTo>
                  <a:pt x="0" y="0"/>
                </a:moveTo>
                <a:lnTo>
                  <a:pt x="2025851" y="0"/>
                </a:lnTo>
                <a:lnTo>
                  <a:pt x="2025851" y="1955866"/>
                </a:lnTo>
                <a:lnTo>
                  <a:pt x="0" y="19558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8268" y="940385"/>
            <a:ext cx="6104987" cy="128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Data Loader and Prepocessing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58537" y="7228282"/>
            <a:ext cx="11720449" cy="94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membuat loop direktori root untuk mengumpulkan daftar file gambar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1864129"/>
            <a:ext cx="9522223" cy="4024478"/>
          </a:xfrm>
          <a:custGeom>
            <a:avLst/>
            <a:gdLst/>
            <a:ahLst/>
            <a:cxnLst/>
            <a:rect r="r" b="b" t="t" l="l"/>
            <a:pathLst>
              <a:path h="4024478" w="9522223">
                <a:moveTo>
                  <a:pt x="0" y="0"/>
                </a:moveTo>
                <a:lnTo>
                  <a:pt x="9522223" y="0"/>
                </a:lnTo>
                <a:lnTo>
                  <a:pt x="9522223" y="4024478"/>
                </a:lnTo>
                <a:lnTo>
                  <a:pt x="0" y="4024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379" r="-1837" b="-6565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5925" y="2758967"/>
            <a:ext cx="8079707" cy="1175685"/>
          </a:xfrm>
          <a:custGeom>
            <a:avLst/>
            <a:gdLst/>
            <a:ahLst/>
            <a:cxnLst/>
            <a:rect r="r" b="b" t="t" l="l"/>
            <a:pathLst>
              <a:path h="1175685" w="8079707">
                <a:moveTo>
                  <a:pt x="0" y="0"/>
                </a:moveTo>
                <a:lnTo>
                  <a:pt x="8079707" y="0"/>
                </a:lnTo>
                <a:lnTo>
                  <a:pt x="8079707" y="1175685"/>
                </a:lnTo>
                <a:lnTo>
                  <a:pt x="0" y="1175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13303">
            <a:off x="941280" y="3914247"/>
            <a:ext cx="1578064" cy="543823"/>
          </a:xfrm>
          <a:custGeom>
            <a:avLst/>
            <a:gdLst/>
            <a:ahLst/>
            <a:cxnLst/>
            <a:rect r="r" b="b" t="t" l="l"/>
            <a:pathLst>
              <a:path h="543823" w="1578064">
                <a:moveTo>
                  <a:pt x="0" y="0"/>
                </a:moveTo>
                <a:lnTo>
                  <a:pt x="1578064" y="0"/>
                </a:lnTo>
                <a:lnTo>
                  <a:pt x="1578064" y="543824"/>
                </a:lnTo>
                <a:lnTo>
                  <a:pt x="0" y="5438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15573" y="3982291"/>
            <a:ext cx="10572427" cy="5348995"/>
          </a:xfrm>
          <a:custGeom>
            <a:avLst/>
            <a:gdLst/>
            <a:ahLst/>
            <a:cxnLst/>
            <a:rect r="r" b="b" t="t" l="l"/>
            <a:pathLst>
              <a:path h="5348995" w="10572427">
                <a:moveTo>
                  <a:pt x="0" y="0"/>
                </a:moveTo>
                <a:lnTo>
                  <a:pt x="10572427" y="0"/>
                </a:lnTo>
                <a:lnTo>
                  <a:pt x="10572427" y="5348995"/>
                </a:lnTo>
                <a:lnTo>
                  <a:pt x="0" y="5348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71" r="0" b="-3248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61754" y="3355375"/>
            <a:ext cx="3971733" cy="976104"/>
          </a:xfrm>
          <a:custGeom>
            <a:avLst/>
            <a:gdLst/>
            <a:ahLst/>
            <a:cxnLst/>
            <a:rect r="r" b="b" t="t" l="l"/>
            <a:pathLst>
              <a:path h="976104" w="3971733">
                <a:moveTo>
                  <a:pt x="0" y="0"/>
                </a:moveTo>
                <a:lnTo>
                  <a:pt x="3971732" y="0"/>
                </a:lnTo>
                <a:lnTo>
                  <a:pt x="3971732" y="976103"/>
                </a:lnTo>
                <a:lnTo>
                  <a:pt x="0" y="9761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84043" y="4539564"/>
            <a:ext cx="10035488" cy="1764481"/>
          </a:xfrm>
          <a:custGeom>
            <a:avLst/>
            <a:gdLst/>
            <a:ahLst/>
            <a:cxnLst/>
            <a:rect r="r" b="b" t="t" l="l"/>
            <a:pathLst>
              <a:path h="1764481" w="10035488">
                <a:moveTo>
                  <a:pt x="0" y="0"/>
                </a:moveTo>
                <a:lnTo>
                  <a:pt x="10035487" y="0"/>
                </a:lnTo>
                <a:lnTo>
                  <a:pt x="10035487" y="1764481"/>
                </a:lnTo>
                <a:lnTo>
                  <a:pt x="0" y="17644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213303">
            <a:off x="7645341" y="6618128"/>
            <a:ext cx="2059918" cy="709877"/>
          </a:xfrm>
          <a:custGeom>
            <a:avLst/>
            <a:gdLst/>
            <a:ahLst/>
            <a:cxnLst/>
            <a:rect r="r" b="b" t="t" l="l"/>
            <a:pathLst>
              <a:path h="709877" w="2059918">
                <a:moveTo>
                  <a:pt x="0" y="0"/>
                </a:moveTo>
                <a:lnTo>
                  <a:pt x="2059918" y="0"/>
                </a:lnTo>
                <a:lnTo>
                  <a:pt x="2059918" y="709877"/>
                </a:lnTo>
                <a:lnTo>
                  <a:pt x="0" y="709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89227" y="6973067"/>
            <a:ext cx="2627543" cy="2358219"/>
          </a:xfrm>
          <a:custGeom>
            <a:avLst/>
            <a:gdLst/>
            <a:ahLst/>
            <a:cxnLst/>
            <a:rect r="r" b="b" t="t" l="l"/>
            <a:pathLst>
              <a:path h="2358219" w="2627543">
                <a:moveTo>
                  <a:pt x="0" y="0"/>
                </a:moveTo>
                <a:lnTo>
                  <a:pt x="2627543" y="0"/>
                </a:lnTo>
                <a:lnTo>
                  <a:pt x="2627543" y="2358219"/>
                </a:lnTo>
                <a:lnTo>
                  <a:pt x="0" y="23582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739129" y="1261013"/>
            <a:ext cx="6104987" cy="128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Data Loader and Prepocessing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33377" y="4481593"/>
            <a:ext cx="5782196" cy="94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Mengembalikan jumlah total data dalam dataset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61754" y="6753221"/>
            <a:ext cx="8370580" cy="257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Mengambil direktori dan nama file gambar (23), Menggabungkan direktori dan nama file untuk mendapatkan path gambar(24), Membuka gambar dan mengonversi ke mode RGB(25)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54527" y="1372695"/>
            <a:ext cx="9522223" cy="6014456"/>
          </a:xfrm>
          <a:custGeom>
            <a:avLst/>
            <a:gdLst/>
            <a:ahLst/>
            <a:cxnLst/>
            <a:rect r="r" b="b" t="t" l="l"/>
            <a:pathLst>
              <a:path h="6014456" w="9522223">
                <a:moveTo>
                  <a:pt x="0" y="0"/>
                </a:moveTo>
                <a:lnTo>
                  <a:pt x="9522223" y="0"/>
                </a:lnTo>
                <a:lnTo>
                  <a:pt x="9522223" y="6014456"/>
                </a:lnTo>
                <a:lnTo>
                  <a:pt x="0" y="6014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298" r="-1837" b="-1084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213303">
            <a:off x="941280" y="4333678"/>
            <a:ext cx="1578064" cy="543823"/>
          </a:xfrm>
          <a:custGeom>
            <a:avLst/>
            <a:gdLst/>
            <a:ahLst/>
            <a:cxnLst/>
            <a:rect r="r" b="b" t="t" l="l"/>
            <a:pathLst>
              <a:path h="543823" w="1578064">
                <a:moveTo>
                  <a:pt x="0" y="0"/>
                </a:moveTo>
                <a:lnTo>
                  <a:pt x="1578064" y="0"/>
                </a:lnTo>
                <a:lnTo>
                  <a:pt x="1578064" y="543823"/>
                </a:lnTo>
                <a:lnTo>
                  <a:pt x="0" y="5438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70100" y="3666399"/>
            <a:ext cx="10572427" cy="6364459"/>
          </a:xfrm>
          <a:custGeom>
            <a:avLst/>
            <a:gdLst/>
            <a:ahLst/>
            <a:cxnLst/>
            <a:rect r="r" b="b" t="t" l="l"/>
            <a:pathLst>
              <a:path h="6364459" w="10572427">
                <a:moveTo>
                  <a:pt x="0" y="0"/>
                </a:moveTo>
                <a:lnTo>
                  <a:pt x="10572427" y="0"/>
                </a:lnTo>
                <a:lnTo>
                  <a:pt x="10572427" y="6364458"/>
                </a:lnTo>
                <a:lnTo>
                  <a:pt x="0" y="6364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524" r="0" b="-1134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29827" y="2863941"/>
            <a:ext cx="3971733" cy="976104"/>
          </a:xfrm>
          <a:custGeom>
            <a:avLst/>
            <a:gdLst/>
            <a:ahLst/>
            <a:cxnLst/>
            <a:rect r="r" b="b" t="t" l="l"/>
            <a:pathLst>
              <a:path h="976104" w="3971733">
                <a:moveTo>
                  <a:pt x="0" y="0"/>
                </a:moveTo>
                <a:lnTo>
                  <a:pt x="3971733" y="0"/>
                </a:lnTo>
                <a:lnTo>
                  <a:pt x="3971733" y="976104"/>
                </a:lnTo>
                <a:lnTo>
                  <a:pt x="0" y="9761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633135">
            <a:off x="8381394" y="6712042"/>
            <a:ext cx="2363389" cy="814457"/>
          </a:xfrm>
          <a:custGeom>
            <a:avLst/>
            <a:gdLst/>
            <a:ahLst/>
            <a:cxnLst/>
            <a:rect r="r" b="b" t="t" l="l"/>
            <a:pathLst>
              <a:path h="814457" w="2363389">
                <a:moveTo>
                  <a:pt x="0" y="0"/>
                </a:moveTo>
                <a:lnTo>
                  <a:pt x="2363389" y="0"/>
                </a:lnTo>
                <a:lnTo>
                  <a:pt x="2363389" y="814457"/>
                </a:lnTo>
                <a:lnTo>
                  <a:pt x="0" y="814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7090" y="1642537"/>
            <a:ext cx="7613753" cy="2354769"/>
          </a:xfrm>
          <a:custGeom>
            <a:avLst/>
            <a:gdLst/>
            <a:ahLst/>
            <a:cxnLst/>
            <a:rect r="r" b="b" t="t" l="l"/>
            <a:pathLst>
              <a:path h="2354769" w="7613753">
                <a:moveTo>
                  <a:pt x="0" y="0"/>
                </a:moveTo>
                <a:lnTo>
                  <a:pt x="7613753" y="0"/>
                </a:lnTo>
                <a:lnTo>
                  <a:pt x="7613753" y="2354769"/>
                </a:lnTo>
                <a:lnTo>
                  <a:pt x="0" y="2354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63088" y="4020090"/>
            <a:ext cx="7502282" cy="3699472"/>
          </a:xfrm>
          <a:custGeom>
            <a:avLst/>
            <a:gdLst/>
            <a:ahLst/>
            <a:cxnLst/>
            <a:rect r="r" b="b" t="t" l="l"/>
            <a:pathLst>
              <a:path h="3699472" w="7502282">
                <a:moveTo>
                  <a:pt x="0" y="0"/>
                </a:moveTo>
                <a:lnTo>
                  <a:pt x="7502282" y="0"/>
                </a:lnTo>
                <a:lnTo>
                  <a:pt x="7502282" y="3699472"/>
                </a:lnTo>
                <a:lnTo>
                  <a:pt x="0" y="36994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98255" y="8190172"/>
            <a:ext cx="1835711" cy="1134803"/>
          </a:xfrm>
          <a:custGeom>
            <a:avLst/>
            <a:gdLst/>
            <a:ahLst/>
            <a:cxnLst/>
            <a:rect r="r" b="b" t="t" l="l"/>
            <a:pathLst>
              <a:path h="1134803" w="1835711">
                <a:moveTo>
                  <a:pt x="0" y="0"/>
                </a:moveTo>
                <a:lnTo>
                  <a:pt x="1835711" y="0"/>
                </a:lnTo>
                <a:lnTo>
                  <a:pt x="1835711" y="1134803"/>
                </a:lnTo>
                <a:lnTo>
                  <a:pt x="0" y="11348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308840" y="1104900"/>
            <a:ext cx="6104987" cy="128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Data Loader and Prepocessing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87904" y="4280261"/>
            <a:ext cx="5782196" cy="298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Melakukan transformasi pada gambar jika transformasi diberikan (28), Membuat label berdasarkan direktori root (30), Mengembalikan gambar dan label (32)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76750" y="7855023"/>
            <a:ext cx="8370580" cy="298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Jika direktori root mengandung "Bakso", maka labelnya adalah 1. label 2 adalah "Batagor", label 3 adalah "Mie Ayam", dan label 4 jika tidak ada kecocokan</a:t>
            </a:r>
          </a:p>
          <a:p>
            <a:pPr>
              <a:lnSpc>
                <a:spcPts val="3229"/>
              </a:lnSpc>
            </a:pPr>
          </a:p>
          <a:p>
            <a:pPr algn="l">
              <a:lnSpc>
                <a:spcPts val="322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832788" y="2813367"/>
            <a:ext cx="14622424" cy="6180030"/>
          </a:xfrm>
          <a:custGeom>
            <a:avLst/>
            <a:gdLst/>
            <a:ahLst/>
            <a:cxnLst/>
            <a:rect r="r" b="b" t="t" l="l"/>
            <a:pathLst>
              <a:path h="6180030" w="14622424">
                <a:moveTo>
                  <a:pt x="0" y="0"/>
                </a:moveTo>
                <a:lnTo>
                  <a:pt x="14622424" y="0"/>
                </a:lnTo>
                <a:lnTo>
                  <a:pt x="14622424" y="6180029"/>
                </a:lnTo>
                <a:lnTo>
                  <a:pt x="0" y="6180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379" r="-1837" b="-6565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72671" y="2222817"/>
            <a:ext cx="3971733" cy="976104"/>
          </a:xfrm>
          <a:custGeom>
            <a:avLst/>
            <a:gdLst/>
            <a:ahLst/>
            <a:cxnLst/>
            <a:rect r="r" b="b" t="t" l="l"/>
            <a:pathLst>
              <a:path h="976104" w="3971733">
                <a:moveTo>
                  <a:pt x="0" y="0"/>
                </a:moveTo>
                <a:lnTo>
                  <a:pt x="3971732" y="0"/>
                </a:lnTo>
                <a:lnTo>
                  <a:pt x="3971732" y="976104"/>
                </a:lnTo>
                <a:lnTo>
                  <a:pt x="0" y="976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13303">
            <a:off x="2342125" y="6235177"/>
            <a:ext cx="2059918" cy="709877"/>
          </a:xfrm>
          <a:custGeom>
            <a:avLst/>
            <a:gdLst/>
            <a:ahLst/>
            <a:cxnLst/>
            <a:rect r="r" b="b" t="t" l="l"/>
            <a:pathLst>
              <a:path h="709877" w="2059918">
                <a:moveTo>
                  <a:pt x="0" y="0"/>
                </a:moveTo>
                <a:lnTo>
                  <a:pt x="2059918" y="0"/>
                </a:lnTo>
                <a:lnTo>
                  <a:pt x="2059918" y="709877"/>
                </a:lnTo>
                <a:lnTo>
                  <a:pt x="0" y="709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50486" y="3406230"/>
            <a:ext cx="13587028" cy="2591015"/>
          </a:xfrm>
          <a:custGeom>
            <a:avLst/>
            <a:gdLst/>
            <a:ahLst/>
            <a:cxnLst/>
            <a:rect r="r" b="b" t="t" l="l"/>
            <a:pathLst>
              <a:path h="2591015" w="13587028">
                <a:moveTo>
                  <a:pt x="0" y="0"/>
                </a:moveTo>
                <a:lnTo>
                  <a:pt x="13587028" y="0"/>
                </a:lnTo>
                <a:lnTo>
                  <a:pt x="13587028" y="2591015"/>
                </a:lnTo>
                <a:lnTo>
                  <a:pt x="0" y="25910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34296" y="8137103"/>
            <a:ext cx="2041833" cy="1712587"/>
          </a:xfrm>
          <a:custGeom>
            <a:avLst/>
            <a:gdLst/>
            <a:ahLst/>
            <a:cxnLst/>
            <a:rect r="r" b="b" t="t" l="l"/>
            <a:pathLst>
              <a:path h="1712587" w="2041833">
                <a:moveTo>
                  <a:pt x="0" y="0"/>
                </a:moveTo>
                <a:lnTo>
                  <a:pt x="2041833" y="0"/>
                </a:lnTo>
                <a:lnTo>
                  <a:pt x="2041833" y="1712587"/>
                </a:lnTo>
                <a:lnTo>
                  <a:pt x="0" y="17125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8268" y="940385"/>
            <a:ext cx="6104987" cy="128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Data Loader and Prepocessing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58537" y="6441062"/>
            <a:ext cx="11720449" cy="216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Membuat objek dataset, Membuat label untuk setiap direktori root dalam daftar file dataset</a:t>
            </a:r>
          </a:p>
          <a:p>
            <a:pPr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(49), Menyimpan label dalam daftar labels (50), Mencetak Label (51)</a:t>
            </a:r>
          </a:p>
          <a:p>
            <a:pPr algn="l">
              <a:lnSpc>
                <a:spcPts val="322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547" r="0" b="754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09857" y="2919848"/>
            <a:ext cx="17769732" cy="6180030"/>
          </a:xfrm>
          <a:custGeom>
            <a:avLst/>
            <a:gdLst/>
            <a:ahLst/>
            <a:cxnLst/>
            <a:rect r="r" b="b" t="t" l="l"/>
            <a:pathLst>
              <a:path h="6180030" w="17769732">
                <a:moveTo>
                  <a:pt x="0" y="0"/>
                </a:moveTo>
                <a:lnTo>
                  <a:pt x="17769732" y="0"/>
                </a:lnTo>
                <a:lnTo>
                  <a:pt x="17769732" y="6180029"/>
                </a:lnTo>
                <a:lnTo>
                  <a:pt x="0" y="6180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97" r="0" b="-8800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268" y="2222817"/>
            <a:ext cx="3971733" cy="976104"/>
          </a:xfrm>
          <a:custGeom>
            <a:avLst/>
            <a:gdLst/>
            <a:ahLst/>
            <a:cxnLst/>
            <a:rect r="r" b="b" t="t" l="l"/>
            <a:pathLst>
              <a:path h="976104" w="3971733">
                <a:moveTo>
                  <a:pt x="0" y="0"/>
                </a:moveTo>
                <a:lnTo>
                  <a:pt x="3971733" y="0"/>
                </a:lnTo>
                <a:lnTo>
                  <a:pt x="3971733" y="976104"/>
                </a:lnTo>
                <a:lnTo>
                  <a:pt x="0" y="976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13303">
            <a:off x="2543722" y="3859636"/>
            <a:ext cx="1381666" cy="476142"/>
          </a:xfrm>
          <a:custGeom>
            <a:avLst/>
            <a:gdLst/>
            <a:ahLst/>
            <a:cxnLst/>
            <a:rect r="r" b="b" t="t" l="l"/>
            <a:pathLst>
              <a:path h="476142" w="1381666">
                <a:moveTo>
                  <a:pt x="0" y="0"/>
                </a:moveTo>
                <a:lnTo>
                  <a:pt x="1381666" y="0"/>
                </a:lnTo>
                <a:lnTo>
                  <a:pt x="1381666" y="476142"/>
                </a:lnTo>
                <a:lnTo>
                  <a:pt x="0" y="476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825096"/>
            <a:ext cx="16732046" cy="718042"/>
          </a:xfrm>
          <a:custGeom>
            <a:avLst/>
            <a:gdLst/>
            <a:ahLst/>
            <a:cxnLst/>
            <a:rect r="r" b="b" t="t" l="l"/>
            <a:pathLst>
              <a:path h="718042" w="16732046">
                <a:moveTo>
                  <a:pt x="0" y="0"/>
                </a:moveTo>
                <a:lnTo>
                  <a:pt x="16732046" y="0"/>
                </a:lnTo>
                <a:lnTo>
                  <a:pt x="16732046" y="718042"/>
                </a:lnTo>
                <a:lnTo>
                  <a:pt x="0" y="7180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92533" y="7168154"/>
            <a:ext cx="2803354" cy="2530027"/>
          </a:xfrm>
          <a:custGeom>
            <a:avLst/>
            <a:gdLst/>
            <a:ahLst/>
            <a:cxnLst/>
            <a:rect r="r" b="b" t="t" l="l"/>
            <a:pathLst>
              <a:path h="2530027" w="2803354">
                <a:moveTo>
                  <a:pt x="0" y="0"/>
                </a:moveTo>
                <a:lnTo>
                  <a:pt x="2803354" y="0"/>
                </a:lnTo>
                <a:lnTo>
                  <a:pt x="2803354" y="2530027"/>
                </a:lnTo>
                <a:lnTo>
                  <a:pt x="0" y="25300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8268" y="940385"/>
            <a:ext cx="6104987" cy="128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5286">
                <a:solidFill>
                  <a:srgbClr val="FFFFFF"/>
                </a:solidFill>
                <a:latin typeface="อีฟดอวอิ้ง Bold"/>
              </a:rPr>
              <a:t>Data Loader and Prepocessing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72084" y="3417943"/>
            <a:ext cx="11720449" cy="94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Output yang di hasilkan : </a:t>
            </a:r>
          </a:p>
          <a:p>
            <a:pPr algn="l">
              <a:lnSpc>
                <a:spcPts val="322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05579" y="6057488"/>
            <a:ext cx="11720449" cy="134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799">
                <a:solidFill>
                  <a:srgbClr val="000000"/>
                </a:solidFill>
                <a:latin typeface="อีฟดอวอิ้ง Bold"/>
              </a:rPr>
              <a:t>Output yang dicetak sesuai, label 1 untuk bakso, label 2 untuk batagor, dan label 3 untuk mie ayam, dengan masing-masing 10 sample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DAFjSW1dh2U</dc:identifier>
  <dcterms:modified xsi:type="dcterms:W3CDTF">2011-08-01T06:04:30Z</dcterms:modified>
  <cp:revision>1</cp:revision>
  <dc:title>HW1_Kelompok 3</dc:title>
</cp:coreProperties>
</file>